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98" r:id="rId2"/>
    <p:sldId id="257" r:id="rId3"/>
    <p:sldId id="265" r:id="rId4"/>
    <p:sldId id="256" r:id="rId5"/>
    <p:sldId id="258" r:id="rId6"/>
    <p:sldId id="259" r:id="rId7"/>
    <p:sldId id="260" r:id="rId8"/>
    <p:sldId id="261" r:id="rId9"/>
    <p:sldId id="263" r:id="rId10"/>
    <p:sldId id="264" r:id="rId11"/>
    <p:sldId id="266" r:id="rId12"/>
    <p:sldId id="268" r:id="rId13"/>
    <p:sldId id="269" r:id="rId14"/>
    <p:sldId id="270" r:id="rId15"/>
    <p:sldId id="271" r:id="rId16"/>
    <p:sldId id="272" r:id="rId17"/>
    <p:sldId id="278" r:id="rId18"/>
    <p:sldId id="267" r:id="rId19"/>
    <p:sldId id="273" r:id="rId20"/>
    <p:sldId id="274" r:id="rId21"/>
    <p:sldId id="275" r:id="rId22"/>
    <p:sldId id="299" r:id="rId23"/>
  </p:sldIdLst>
  <p:sldSz cx="9359900" cy="5219700"/>
  <p:notesSz cx="6858000" cy="9144000"/>
  <p:defaultTextStyle>
    <a:defPPr>
      <a:defRPr lang="zh-CN"/>
    </a:defPPr>
    <a:lvl1pPr marL="0" algn="l" defTabSz="699770" rtl="0" eaLnBrk="1" latinLnBrk="0" hangingPunct="1">
      <a:defRPr sz="1380" kern="1200">
        <a:solidFill>
          <a:schemeClr val="tx1"/>
        </a:solidFill>
        <a:latin typeface="+mn-lt"/>
        <a:ea typeface="+mn-ea"/>
        <a:cs typeface="+mn-cs"/>
      </a:defRPr>
    </a:lvl1pPr>
    <a:lvl2pPr marL="349885" algn="l" defTabSz="699770" rtl="0" eaLnBrk="1" latinLnBrk="0" hangingPunct="1">
      <a:defRPr sz="1380" kern="1200">
        <a:solidFill>
          <a:schemeClr val="tx1"/>
        </a:solidFill>
        <a:latin typeface="+mn-lt"/>
        <a:ea typeface="+mn-ea"/>
        <a:cs typeface="+mn-cs"/>
      </a:defRPr>
    </a:lvl2pPr>
    <a:lvl3pPr marL="699770" algn="l" defTabSz="699770" rtl="0" eaLnBrk="1" latinLnBrk="0" hangingPunct="1">
      <a:defRPr sz="1380" kern="1200">
        <a:solidFill>
          <a:schemeClr val="tx1"/>
        </a:solidFill>
        <a:latin typeface="+mn-lt"/>
        <a:ea typeface="+mn-ea"/>
        <a:cs typeface="+mn-cs"/>
      </a:defRPr>
    </a:lvl3pPr>
    <a:lvl4pPr marL="1049655" algn="l" defTabSz="699770" rtl="0" eaLnBrk="1" latinLnBrk="0" hangingPunct="1">
      <a:defRPr sz="1380" kern="1200">
        <a:solidFill>
          <a:schemeClr val="tx1"/>
        </a:solidFill>
        <a:latin typeface="+mn-lt"/>
        <a:ea typeface="+mn-ea"/>
        <a:cs typeface="+mn-cs"/>
      </a:defRPr>
    </a:lvl4pPr>
    <a:lvl5pPr marL="1399540" algn="l" defTabSz="699770" rtl="0" eaLnBrk="1" latinLnBrk="0" hangingPunct="1">
      <a:defRPr sz="1380" kern="1200">
        <a:solidFill>
          <a:schemeClr val="tx1"/>
        </a:solidFill>
        <a:latin typeface="+mn-lt"/>
        <a:ea typeface="+mn-ea"/>
        <a:cs typeface="+mn-cs"/>
      </a:defRPr>
    </a:lvl5pPr>
    <a:lvl6pPr marL="1749425" algn="l" defTabSz="699770" rtl="0" eaLnBrk="1" latinLnBrk="0" hangingPunct="1">
      <a:defRPr sz="1380" kern="1200">
        <a:solidFill>
          <a:schemeClr val="tx1"/>
        </a:solidFill>
        <a:latin typeface="+mn-lt"/>
        <a:ea typeface="+mn-ea"/>
        <a:cs typeface="+mn-cs"/>
      </a:defRPr>
    </a:lvl6pPr>
    <a:lvl7pPr marL="2099310" algn="l" defTabSz="699770" rtl="0" eaLnBrk="1" latinLnBrk="0" hangingPunct="1">
      <a:defRPr sz="1380" kern="1200">
        <a:solidFill>
          <a:schemeClr val="tx1"/>
        </a:solidFill>
        <a:latin typeface="+mn-lt"/>
        <a:ea typeface="+mn-ea"/>
        <a:cs typeface="+mn-cs"/>
      </a:defRPr>
    </a:lvl7pPr>
    <a:lvl8pPr marL="2449195" algn="l" defTabSz="699770" rtl="0" eaLnBrk="1" latinLnBrk="0" hangingPunct="1">
      <a:defRPr sz="1380" kern="1200">
        <a:solidFill>
          <a:schemeClr val="tx1"/>
        </a:solidFill>
        <a:latin typeface="+mn-lt"/>
        <a:ea typeface="+mn-ea"/>
        <a:cs typeface="+mn-cs"/>
      </a:defRPr>
    </a:lvl8pPr>
    <a:lvl9pPr marL="2799080" algn="l" defTabSz="699770" rtl="0" eaLnBrk="1" latinLnBrk="0" hangingPunct="1">
      <a:defRPr sz="13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4">
          <p15:clr>
            <a:srgbClr val="A4A3A4"/>
          </p15:clr>
        </p15:guide>
        <p15:guide id="2" pos="29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0D19"/>
    <a:srgbClr val="EB0011"/>
    <a:srgbClr val="DCD5CE"/>
    <a:srgbClr val="FFFEF6"/>
    <a:srgbClr val="D6000F"/>
    <a:srgbClr val="D9D2CB"/>
    <a:srgbClr val="740C13"/>
    <a:srgbClr val="A9A59E"/>
    <a:srgbClr val="7E7A76"/>
    <a:srgbClr val="CAC8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8" d="100"/>
          <a:sy n="108" d="100"/>
        </p:scale>
        <p:origin x="62" y="62"/>
      </p:cViewPr>
      <p:guideLst>
        <p:guide orient="horz" pos="1574"/>
        <p:guide pos="295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Sheet1!$B$1</c:f>
              <c:strCache>
                <c:ptCount val="1"/>
                <c:pt idx="0">
                  <c:v>系列 1</c:v>
                </c:pt>
              </c:strCache>
            </c:strRef>
          </c:tx>
          <c:spPr>
            <a:ln w="38100" cap="rnd">
              <a:solidFill>
                <a:schemeClr val="accent3"/>
              </a:solidFill>
              <a:round/>
            </a:ln>
            <a:effectLst/>
          </c:spPr>
          <c:marker>
            <c:symbol val="none"/>
          </c:marker>
          <c:cat>
            <c:numRef>
              <c:f>Sheet1!$A$2:$A$6</c:f>
              <c:numCache>
                <c:formatCode>yyyy/m/d</c:formatCode>
                <c:ptCount val="5"/>
                <c:pt idx="0">
                  <c:v>37261</c:v>
                </c:pt>
                <c:pt idx="1">
                  <c:v>37262</c:v>
                </c:pt>
                <c:pt idx="2">
                  <c:v>37263</c:v>
                </c:pt>
                <c:pt idx="3">
                  <c:v>37264</c:v>
                </c:pt>
                <c:pt idx="4">
                  <c:v>37265</c:v>
                </c:pt>
              </c:numCache>
            </c:numRef>
          </c:cat>
          <c:val>
            <c:numRef>
              <c:f>Sheet1!$B$2:$B$6</c:f>
              <c:numCache>
                <c:formatCode>General</c:formatCode>
                <c:ptCount val="5"/>
                <c:pt idx="0">
                  <c:v>12</c:v>
                </c:pt>
                <c:pt idx="1">
                  <c:v>32</c:v>
                </c:pt>
                <c:pt idx="2">
                  <c:v>21</c:v>
                </c:pt>
                <c:pt idx="3">
                  <c:v>12</c:v>
                </c:pt>
                <c:pt idx="4">
                  <c:v>15</c:v>
                </c:pt>
              </c:numCache>
            </c:numRef>
          </c:val>
          <c:smooth val="1"/>
        </c:ser>
        <c:dLbls>
          <c:showLegendKey val="0"/>
          <c:showVal val="0"/>
          <c:showCatName val="0"/>
          <c:showSerName val="0"/>
          <c:showPercent val="0"/>
          <c:showBubbleSize val="0"/>
        </c:dLbls>
        <c:smooth val="0"/>
        <c:axId val="-635485760"/>
        <c:axId val="-635485216"/>
      </c:lineChart>
      <c:dateAx>
        <c:axId val="-635485760"/>
        <c:scaling>
          <c:orientation val="minMax"/>
        </c:scaling>
        <c:delete val="0"/>
        <c:axPos val="b"/>
        <c:numFmt formatCode="yyyy/m/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cap="none" spc="0" normalizeH="0" baseline="0">
                <a:solidFill>
                  <a:schemeClr val="tx1">
                    <a:lumMod val="65000"/>
                    <a:lumOff val="35000"/>
                  </a:schemeClr>
                </a:solidFill>
                <a:latin typeface="+mn-lt"/>
                <a:ea typeface="+mn-ea"/>
                <a:cs typeface="+mn-cs"/>
              </a:defRPr>
            </a:pPr>
            <a:endParaRPr lang="zh-CN"/>
          </a:p>
        </c:txPr>
        <c:crossAx val="-635485216"/>
        <c:crosses val="autoZero"/>
        <c:auto val="1"/>
        <c:lblOffset val="100"/>
        <c:baseTimeUnit val="days"/>
      </c:dateAx>
      <c:valAx>
        <c:axId val="-63548521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635485760"/>
        <c:crosses val="autoZero"/>
        <c:crossBetween val="between"/>
      </c:valAx>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2CE33-AF12-4E4C-84B2-EB191FAF9487}"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63575" y="1143000"/>
            <a:ext cx="55308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49308-A510-4DC4-BC28-C6D0D273199A}" type="slidenum">
              <a:rPr lang="zh-CN" altLang="en-US" smtClean="0"/>
              <a:t>‹#›</a:t>
            </a:fld>
            <a:endParaRPr lang="zh-CN" altLang="en-US"/>
          </a:p>
        </p:txBody>
      </p:sp>
    </p:spTree>
    <p:extLst>
      <p:ext uri="{BB962C8B-B14F-4D97-AF65-F5344CB8AC3E}">
        <p14:creationId xmlns:p14="http://schemas.microsoft.com/office/powerpoint/2010/main" val="150739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0E49308-A510-4DC4-BC28-C6D0D273199A}" type="slidenum">
              <a:rPr lang="zh-CN" altLang="en-US" smtClean="0"/>
              <a:t>1</a:t>
            </a:fld>
            <a:endParaRPr lang="zh-CN" altLang="en-US"/>
          </a:p>
        </p:txBody>
      </p:sp>
    </p:spTree>
    <p:extLst>
      <p:ext uri="{BB962C8B-B14F-4D97-AF65-F5344CB8AC3E}">
        <p14:creationId xmlns:p14="http://schemas.microsoft.com/office/powerpoint/2010/main" val="344326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69988" y="854243"/>
            <a:ext cx="7019925" cy="1817229"/>
          </a:xfrm>
        </p:spPr>
        <p:txBody>
          <a:bodyPr anchor="b"/>
          <a:lstStyle>
            <a:lvl1pPr algn="ctr">
              <a:defRPr sz="4565"/>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69988" y="2741551"/>
            <a:ext cx="7019925" cy="1260219"/>
          </a:xfrm>
        </p:spPr>
        <p:txBody>
          <a:bodyPr/>
          <a:lstStyle>
            <a:lvl1pPr marL="0" indent="0" algn="ctr">
              <a:buNone/>
              <a:defRPr sz="1825"/>
            </a:lvl1pPr>
            <a:lvl2pPr marL="347980" indent="0" algn="ctr">
              <a:buNone/>
              <a:defRPr sz="1520"/>
            </a:lvl2pPr>
            <a:lvl3pPr marL="695960" indent="0" algn="ctr">
              <a:buNone/>
              <a:defRPr sz="1370"/>
            </a:lvl3pPr>
            <a:lvl4pPr marL="1043940" indent="0" algn="ctr">
              <a:buNone/>
              <a:defRPr sz="1220"/>
            </a:lvl4pPr>
            <a:lvl5pPr marL="1391920" indent="0" algn="ctr">
              <a:buNone/>
              <a:defRPr sz="1220"/>
            </a:lvl5pPr>
            <a:lvl6pPr marL="1739900" indent="0" algn="ctr">
              <a:buNone/>
              <a:defRPr sz="1220"/>
            </a:lvl6pPr>
            <a:lvl7pPr marL="2087880" indent="0" algn="ctr">
              <a:buNone/>
              <a:defRPr sz="1220"/>
            </a:lvl7pPr>
            <a:lvl8pPr marL="2435860" indent="0" algn="ctr">
              <a:buNone/>
              <a:defRPr sz="1220"/>
            </a:lvl8pPr>
            <a:lvl9pPr marL="2783840" indent="0" algn="ctr">
              <a:buNone/>
              <a:defRPr sz="122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8179" y="277901"/>
            <a:ext cx="2018228" cy="442345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43493" y="277901"/>
            <a:ext cx="5937687" cy="442345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38618" y="1301301"/>
            <a:ext cx="8072914" cy="2171250"/>
          </a:xfrm>
        </p:spPr>
        <p:txBody>
          <a:bodyPr anchor="b"/>
          <a:lstStyle>
            <a:lvl1pPr>
              <a:defRPr sz="4565"/>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8618" y="3493092"/>
            <a:ext cx="8072914" cy="1141809"/>
          </a:xfrm>
        </p:spPr>
        <p:txBody>
          <a:bodyPr/>
          <a:lstStyle>
            <a:lvl1pPr marL="0" indent="0">
              <a:buNone/>
              <a:defRPr sz="1825">
                <a:solidFill>
                  <a:schemeClr val="tx1">
                    <a:tint val="75000"/>
                  </a:schemeClr>
                </a:solidFill>
              </a:defRPr>
            </a:lvl1pPr>
            <a:lvl2pPr marL="347980" indent="0">
              <a:buNone/>
              <a:defRPr sz="1520">
                <a:solidFill>
                  <a:schemeClr val="tx1">
                    <a:tint val="75000"/>
                  </a:schemeClr>
                </a:solidFill>
              </a:defRPr>
            </a:lvl2pPr>
            <a:lvl3pPr marL="695960" indent="0">
              <a:buNone/>
              <a:defRPr sz="1370">
                <a:solidFill>
                  <a:schemeClr val="tx1">
                    <a:tint val="75000"/>
                  </a:schemeClr>
                </a:solidFill>
              </a:defRPr>
            </a:lvl3pPr>
            <a:lvl4pPr marL="1043940" indent="0">
              <a:buNone/>
              <a:defRPr sz="1220">
                <a:solidFill>
                  <a:schemeClr val="tx1">
                    <a:tint val="75000"/>
                  </a:schemeClr>
                </a:solidFill>
              </a:defRPr>
            </a:lvl4pPr>
            <a:lvl5pPr marL="1391920" indent="0">
              <a:buNone/>
              <a:defRPr sz="1220">
                <a:solidFill>
                  <a:schemeClr val="tx1">
                    <a:tint val="75000"/>
                  </a:schemeClr>
                </a:solidFill>
              </a:defRPr>
            </a:lvl5pPr>
            <a:lvl6pPr marL="1739900" indent="0">
              <a:buNone/>
              <a:defRPr sz="1220">
                <a:solidFill>
                  <a:schemeClr val="tx1">
                    <a:tint val="75000"/>
                  </a:schemeClr>
                </a:solidFill>
              </a:defRPr>
            </a:lvl6pPr>
            <a:lvl7pPr marL="2087880" indent="0">
              <a:buNone/>
              <a:defRPr sz="1220">
                <a:solidFill>
                  <a:schemeClr val="tx1">
                    <a:tint val="75000"/>
                  </a:schemeClr>
                </a:solidFill>
              </a:defRPr>
            </a:lvl7pPr>
            <a:lvl8pPr marL="2435860" indent="0">
              <a:buNone/>
              <a:defRPr sz="1220">
                <a:solidFill>
                  <a:schemeClr val="tx1">
                    <a:tint val="75000"/>
                  </a:schemeClr>
                </a:solidFill>
              </a:defRPr>
            </a:lvl8pPr>
            <a:lvl9pPr marL="2783840" indent="0">
              <a:buNone/>
              <a:defRPr sz="122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43493" y="1389503"/>
            <a:ext cx="3977958" cy="33118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738449" y="1389503"/>
            <a:ext cx="3977958" cy="33118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44712" y="277901"/>
            <a:ext cx="8072914" cy="100890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44713" y="1279552"/>
            <a:ext cx="3959676"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smtClean="0"/>
              <a:t>单击此处编辑母版文本样式</a:t>
            </a:r>
          </a:p>
        </p:txBody>
      </p:sp>
      <p:sp>
        <p:nvSpPr>
          <p:cNvPr id="4" name="Content Placeholder 3"/>
          <p:cNvSpPr>
            <a:spLocks noGrp="1"/>
          </p:cNvSpPr>
          <p:nvPr>
            <p:ph sz="half" idx="2"/>
          </p:nvPr>
        </p:nvSpPr>
        <p:spPr>
          <a:xfrm>
            <a:off x="644713" y="1906640"/>
            <a:ext cx="3959676" cy="28043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38449" y="1279552"/>
            <a:ext cx="3979177" cy="627089"/>
          </a:xfrm>
        </p:spPr>
        <p:txBody>
          <a:bodyPr anchor="b"/>
          <a:lstStyle>
            <a:lvl1pPr marL="0" indent="0">
              <a:buNone/>
              <a:defRPr sz="1825" b="1"/>
            </a:lvl1pPr>
            <a:lvl2pPr marL="347980" indent="0">
              <a:buNone/>
              <a:defRPr sz="1520" b="1"/>
            </a:lvl2pPr>
            <a:lvl3pPr marL="695960" indent="0">
              <a:buNone/>
              <a:defRPr sz="1370" b="1"/>
            </a:lvl3pPr>
            <a:lvl4pPr marL="1043940" indent="0">
              <a:buNone/>
              <a:defRPr sz="1220" b="1"/>
            </a:lvl4pPr>
            <a:lvl5pPr marL="1391920" indent="0">
              <a:buNone/>
              <a:defRPr sz="1220" b="1"/>
            </a:lvl5pPr>
            <a:lvl6pPr marL="1739900" indent="0">
              <a:buNone/>
              <a:defRPr sz="1220" b="1"/>
            </a:lvl6pPr>
            <a:lvl7pPr marL="2087880" indent="0">
              <a:buNone/>
              <a:defRPr sz="1220" b="1"/>
            </a:lvl7pPr>
            <a:lvl8pPr marL="2435860" indent="0">
              <a:buNone/>
              <a:defRPr sz="1220" b="1"/>
            </a:lvl8pPr>
            <a:lvl9pPr marL="2783840" indent="0">
              <a:buNone/>
              <a:defRPr sz="1220" b="1"/>
            </a:lvl9pPr>
          </a:lstStyle>
          <a:p>
            <a:pPr lvl="0"/>
            <a:r>
              <a:rPr lang="zh-CN" altLang="en-US" smtClean="0"/>
              <a:t>单击此处编辑母版文本样式</a:t>
            </a:r>
          </a:p>
        </p:txBody>
      </p:sp>
      <p:sp>
        <p:nvSpPr>
          <p:cNvPr id="6" name="Content Placeholder 5"/>
          <p:cNvSpPr>
            <a:spLocks noGrp="1"/>
          </p:cNvSpPr>
          <p:nvPr>
            <p:ph sz="quarter" idx="4"/>
          </p:nvPr>
        </p:nvSpPr>
        <p:spPr>
          <a:xfrm>
            <a:off x="4738449" y="1906640"/>
            <a:ext cx="3979177" cy="28043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44713" y="347980"/>
            <a:ext cx="3018811" cy="1217930"/>
          </a:xfrm>
        </p:spPr>
        <p:txBody>
          <a:bodyPr anchor="b"/>
          <a:lstStyle>
            <a:lvl1pPr>
              <a:defRPr sz="2435"/>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979177" y="751541"/>
            <a:ext cx="4738449" cy="3709370"/>
          </a:xfrm>
        </p:spPr>
        <p:txBody>
          <a:bodyPr/>
          <a:lstStyle>
            <a:lvl1pPr>
              <a:defRPr sz="2435"/>
            </a:lvl1pPr>
            <a:lvl2pPr>
              <a:defRPr sz="2130"/>
            </a:lvl2pPr>
            <a:lvl3pPr>
              <a:defRPr sz="1825"/>
            </a:lvl3pPr>
            <a:lvl4pPr>
              <a:defRPr sz="1520"/>
            </a:lvl4pPr>
            <a:lvl5pPr>
              <a:defRPr sz="1520"/>
            </a:lvl5pPr>
            <a:lvl6pPr>
              <a:defRPr sz="1520"/>
            </a:lvl6pPr>
            <a:lvl7pPr>
              <a:defRPr sz="1520"/>
            </a:lvl7pPr>
            <a:lvl8pPr>
              <a:defRPr sz="1520"/>
            </a:lvl8pPr>
            <a:lvl9pPr>
              <a:defRPr sz="15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44713" y="1565910"/>
            <a:ext cx="3018811"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44713" y="347980"/>
            <a:ext cx="3018811" cy="1217930"/>
          </a:xfrm>
        </p:spPr>
        <p:txBody>
          <a:bodyPr anchor="b"/>
          <a:lstStyle>
            <a:lvl1pPr>
              <a:defRPr sz="2435"/>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979177" y="751541"/>
            <a:ext cx="4738449" cy="3709370"/>
          </a:xfrm>
        </p:spPr>
        <p:txBody>
          <a:bodyPr anchor="t"/>
          <a:lstStyle>
            <a:lvl1pPr marL="0" indent="0">
              <a:buNone/>
              <a:defRPr sz="2435"/>
            </a:lvl1pPr>
            <a:lvl2pPr marL="347980" indent="0">
              <a:buNone/>
              <a:defRPr sz="2130"/>
            </a:lvl2pPr>
            <a:lvl3pPr marL="695960" indent="0">
              <a:buNone/>
              <a:defRPr sz="1825"/>
            </a:lvl3pPr>
            <a:lvl4pPr marL="1043940" indent="0">
              <a:buNone/>
              <a:defRPr sz="1520"/>
            </a:lvl4pPr>
            <a:lvl5pPr marL="1391920" indent="0">
              <a:buNone/>
              <a:defRPr sz="1520"/>
            </a:lvl5pPr>
            <a:lvl6pPr marL="1739900" indent="0">
              <a:buNone/>
              <a:defRPr sz="1520"/>
            </a:lvl6pPr>
            <a:lvl7pPr marL="2087880" indent="0">
              <a:buNone/>
              <a:defRPr sz="1520"/>
            </a:lvl7pPr>
            <a:lvl8pPr marL="2435860" indent="0">
              <a:buNone/>
              <a:defRPr sz="1520"/>
            </a:lvl8pPr>
            <a:lvl9pPr marL="2783840" indent="0">
              <a:buNone/>
              <a:defRPr sz="152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44713" y="1565910"/>
            <a:ext cx="3018811" cy="2901042"/>
          </a:xfrm>
        </p:spPr>
        <p:txBody>
          <a:bodyPr/>
          <a:lstStyle>
            <a:lvl1pPr marL="0" indent="0">
              <a:buNone/>
              <a:defRPr sz="1220"/>
            </a:lvl1pPr>
            <a:lvl2pPr marL="347980" indent="0">
              <a:buNone/>
              <a:defRPr sz="1065"/>
            </a:lvl2pPr>
            <a:lvl3pPr marL="695960" indent="0">
              <a:buNone/>
              <a:defRPr sz="915"/>
            </a:lvl3pPr>
            <a:lvl4pPr marL="1043940" indent="0">
              <a:buNone/>
              <a:defRPr sz="760"/>
            </a:lvl4pPr>
            <a:lvl5pPr marL="1391920" indent="0">
              <a:buNone/>
              <a:defRPr sz="760"/>
            </a:lvl5pPr>
            <a:lvl6pPr marL="1739900" indent="0">
              <a:buNone/>
              <a:defRPr sz="760"/>
            </a:lvl6pPr>
            <a:lvl7pPr marL="2087880" indent="0">
              <a:buNone/>
              <a:defRPr sz="760"/>
            </a:lvl7pPr>
            <a:lvl8pPr marL="2435860" indent="0">
              <a:buNone/>
              <a:defRPr sz="760"/>
            </a:lvl8pPr>
            <a:lvl9pPr marL="2783840" indent="0">
              <a:buNone/>
              <a:defRPr sz="76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A82E6C8-990F-43BC-8C3E-C4D051FBF22D}"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73A29F8-EF39-401B-BB35-DAD33137BF02}" type="slidenum">
              <a:rPr lang="zh-CN" altLang="en-US" smtClean="0"/>
              <a:t>‹#›</a:t>
            </a:fld>
            <a:endParaRPr lang="zh-CN" altLang="en-US"/>
          </a:p>
        </p:txBody>
      </p:sp>
    </p:spTree>
  </p:cSld>
  <p:clrMapOvr>
    <a:masterClrMapping/>
  </p:clrMapOvr>
  <p:transition spd="slow" advTm="10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3493" y="277901"/>
            <a:ext cx="8072914" cy="1008901"/>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43493" y="1389503"/>
            <a:ext cx="8072914" cy="331185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43493" y="4837889"/>
            <a:ext cx="2105978" cy="277901"/>
          </a:xfrm>
          <a:prstGeom prst="rect">
            <a:avLst/>
          </a:prstGeom>
        </p:spPr>
        <p:txBody>
          <a:bodyPr vert="horz" lIns="91440" tIns="45720" rIns="91440" bIns="45720" rtlCol="0" anchor="ctr"/>
          <a:lstStyle>
            <a:lvl1pPr algn="l">
              <a:defRPr sz="915">
                <a:solidFill>
                  <a:schemeClr val="tx1">
                    <a:tint val="75000"/>
                  </a:schemeClr>
                </a:solidFill>
              </a:defRPr>
            </a:lvl1pPr>
          </a:lstStyle>
          <a:p>
            <a:fld id="{0A82E6C8-990F-43BC-8C3E-C4D051FBF22D}" type="datetimeFigureOut">
              <a:rPr lang="zh-CN" altLang="en-US" smtClean="0"/>
              <a:t>2017/6/16</a:t>
            </a:fld>
            <a:endParaRPr lang="zh-CN" altLang="en-US"/>
          </a:p>
        </p:txBody>
      </p:sp>
      <p:sp>
        <p:nvSpPr>
          <p:cNvPr id="5" name="Footer Placeholder 4"/>
          <p:cNvSpPr>
            <a:spLocks noGrp="1"/>
          </p:cNvSpPr>
          <p:nvPr>
            <p:ph type="ftr" sz="quarter" idx="3"/>
          </p:nvPr>
        </p:nvSpPr>
        <p:spPr>
          <a:xfrm>
            <a:off x="3100467" y="4837889"/>
            <a:ext cx="3158966" cy="277901"/>
          </a:xfrm>
          <a:prstGeom prst="rect">
            <a:avLst/>
          </a:prstGeom>
        </p:spPr>
        <p:txBody>
          <a:bodyPr vert="horz" lIns="91440" tIns="45720" rIns="91440" bIns="45720" rtlCol="0" anchor="ctr"/>
          <a:lstStyle>
            <a:lvl1pPr algn="ctr">
              <a:defRPr sz="91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610429" y="4837889"/>
            <a:ext cx="2105978" cy="277901"/>
          </a:xfrm>
          <a:prstGeom prst="rect">
            <a:avLst/>
          </a:prstGeom>
        </p:spPr>
        <p:txBody>
          <a:bodyPr vert="horz" lIns="91440" tIns="45720" rIns="91440" bIns="45720" rtlCol="0" anchor="ctr"/>
          <a:lstStyle>
            <a:lvl1pPr algn="r">
              <a:defRPr sz="915">
                <a:solidFill>
                  <a:schemeClr val="tx1">
                    <a:tint val="75000"/>
                  </a:schemeClr>
                </a:solidFill>
              </a:defRPr>
            </a:lvl1pPr>
          </a:lstStyle>
          <a:p>
            <a:fld id="{A73A29F8-EF39-401B-BB35-DAD33137BF02}" type="slidenum">
              <a:rPr lang="zh-CN" altLang="en-US" smtClean="0"/>
              <a:t>‹#›</a:t>
            </a:fld>
            <a:endParaRPr lang="zh-CN" altLang="en-US"/>
          </a:p>
        </p:txBody>
      </p:sp>
      <p:pic>
        <p:nvPicPr>
          <p:cNvPr id="10" name="图片 9" descr="未标题-1"/>
          <p:cNvPicPr>
            <a:picLocks noChangeAspect="1"/>
          </p:cNvPicPr>
          <p:nvPr userDrawn="1"/>
        </p:nvPicPr>
        <p:blipFill>
          <a:blip r:embed="rId14"/>
          <a:stretch>
            <a:fillRect/>
          </a:stretch>
        </p:blipFill>
        <p:spPr>
          <a:xfrm>
            <a:off x="-36195" y="3487420"/>
            <a:ext cx="9461500" cy="18923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695325" rtl="0" eaLnBrk="1" latinLnBrk="0" hangingPunct="1">
        <a:lnSpc>
          <a:spcPct val="90000"/>
        </a:lnSpc>
        <a:spcBef>
          <a:spcPct val="0"/>
        </a:spcBef>
        <a:buNone/>
        <a:defRPr sz="3350" kern="1200">
          <a:solidFill>
            <a:schemeClr val="tx1"/>
          </a:solidFill>
          <a:latin typeface="+mj-lt"/>
          <a:ea typeface="+mj-ea"/>
          <a:cs typeface="+mj-cs"/>
        </a:defRPr>
      </a:lvl1pPr>
    </p:titleStyle>
    <p:bodyStyle>
      <a:lvl1pPr marL="173990" indent="-173990" algn="l" defTabSz="695325" rtl="0" eaLnBrk="1" latinLnBrk="0" hangingPunct="1">
        <a:lnSpc>
          <a:spcPct val="90000"/>
        </a:lnSpc>
        <a:spcBef>
          <a:spcPts val="760"/>
        </a:spcBef>
        <a:buFont typeface="Arial" panose="020B0604020202020204" pitchFamily="34" charset="0"/>
        <a:buChar char="•"/>
        <a:defRPr sz="2130" kern="1200">
          <a:solidFill>
            <a:schemeClr val="tx1"/>
          </a:solidFill>
          <a:latin typeface="+mn-lt"/>
          <a:ea typeface="+mn-ea"/>
          <a:cs typeface="+mn-cs"/>
        </a:defRPr>
      </a:lvl1pPr>
      <a:lvl2pPr marL="521970" indent="-173990" algn="l" defTabSz="695325" rtl="0" eaLnBrk="1" latinLnBrk="0" hangingPunct="1">
        <a:lnSpc>
          <a:spcPct val="90000"/>
        </a:lnSpc>
        <a:spcBef>
          <a:spcPts val="380"/>
        </a:spcBef>
        <a:buFont typeface="Arial" panose="020B0604020202020204" pitchFamily="34" charset="0"/>
        <a:buChar char="•"/>
        <a:defRPr sz="1825" kern="1200">
          <a:solidFill>
            <a:schemeClr val="tx1"/>
          </a:solidFill>
          <a:latin typeface="+mn-lt"/>
          <a:ea typeface="+mn-ea"/>
          <a:cs typeface="+mn-cs"/>
        </a:defRPr>
      </a:lvl2pPr>
      <a:lvl3pPr marL="869950" indent="-173990" algn="l" defTabSz="695325" rtl="0" eaLnBrk="1" latinLnBrk="0" hangingPunct="1">
        <a:lnSpc>
          <a:spcPct val="90000"/>
        </a:lnSpc>
        <a:spcBef>
          <a:spcPts val="380"/>
        </a:spcBef>
        <a:buFont typeface="Arial" panose="020B0604020202020204" pitchFamily="34" charset="0"/>
        <a:buChar char="•"/>
        <a:defRPr sz="1520" kern="1200">
          <a:solidFill>
            <a:schemeClr val="tx1"/>
          </a:solidFill>
          <a:latin typeface="+mn-lt"/>
          <a:ea typeface="+mn-ea"/>
          <a:cs typeface="+mn-cs"/>
        </a:defRPr>
      </a:lvl3pPr>
      <a:lvl4pPr marL="121793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4pPr>
      <a:lvl5pPr marL="156591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5pPr>
      <a:lvl6pPr marL="191389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6pPr>
      <a:lvl7pPr marL="226187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7pPr>
      <a:lvl8pPr marL="260985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8pPr>
      <a:lvl9pPr marL="2957830" indent="-173990" algn="l" defTabSz="695325" rtl="0" eaLnBrk="1" latinLnBrk="0" hangingPunct="1">
        <a:lnSpc>
          <a:spcPct val="90000"/>
        </a:lnSpc>
        <a:spcBef>
          <a:spcPts val="380"/>
        </a:spcBef>
        <a:buFont typeface="Arial" panose="020B0604020202020204" pitchFamily="34" charset="0"/>
        <a:buChar char="•"/>
        <a:defRPr sz="1370" kern="1200">
          <a:solidFill>
            <a:schemeClr val="tx1"/>
          </a:solidFill>
          <a:latin typeface="+mn-lt"/>
          <a:ea typeface="+mn-ea"/>
          <a:cs typeface="+mn-cs"/>
        </a:defRPr>
      </a:lvl9pPr>
    </p:bodyStyle>
    <p:otherStyle>
      <a:defPPr>
        <a:defRPr lang="en-US"/>
      </a:defPPr>
      <a:lvl1pPr marL="0" algn="l" defTabSz="695325" rtl="0" eaLnBrk="1" latinLnBrk="0" hangingPunct="1">
        <a:defRPr sz="1370" kern="1200">
          <a:solidFill>
            <a:schemeClr val="tx1"/>
          </a:solidFill>
          <a:latin typeface="+mn-lt"/>
          <a:ea typeface="+mn-ea"/>
          <a:cs typeface="+mn-cs"/>
        </a:defRPr>
      </a:lvl1pPr>
      <a:lvl2pPr marL="347980" algn="l" defTabSz="695325" rtl="0" eaLnBrk="1" latinLnBrk="0" hangingPunct="1">
        <a:defRPr sz="1370" kern="1200">
          <a:solidFill>
            <a:schemeClr val="tx1"/>
          </a:solidFill>
          <a:latin typeface="+mn-lt"/>
          <a:ea typeface="+mn-ea"/>
          <a:cs typeface="+mn-cs"/>
        </a:defRPr>
      </a:lvl2pPr>
      <a:lvl3pPr marL="695960" algn="l" defTabSz="695325" rtl="0" eaLnBrk="1" latinLnBrk="0" hangingPunct="1">
        <a:defRPr sz="1370" kern="1200">
          <a:solidFill>
            <a:schemeClr val="tx1"/>
          </a:solidFill>
          <a:latin typeface="+mn-lt"/>
          <a:ea typeface="+mn-ea"/>
          <a:cs typeface="+mn-cs"/>
        </a:defRPr>
      </a:lvl3pPr>
      <a:lvl4pPr marL="1043940" algn="l" defTabSz="695325" rtl="0" eaLnBrk="1" latinLnBrk="0" hangingPunct="1">
        <a:defRPr sz="1370" kern="1200">
          <a:solidFill>
            <a:schemeClr val="tx1"/>
          </a:solidFill>
          <a:latin typeface="+mn-lt"/>
          <a:ea typeface="+mn-ea"/>
          <a:cs typeface="+mn-cs"/>
        </a:defRPr>
      </a:lvl4pPr>
      <a:lvl5pPr marL="1391920" algn="l" defTabSz="695325" rtl="0" eaLnBrk="1" latinLnBrk="0" hangingPunct="1">
        <a:defRPr sz="1370" kern="1200">
          <a:solidFill>
            <a:schemeClr val="tx1"/>
          </a:solidFill>
          <a:latin typeface="+mn-lt"/>
          <a:ea typeface="+mn-ea"/>
          <a:cs typeface="+mn-cs"/>
        </a:defRPr>
      </a:lvl5pPr>
      <a:lvl6pPr marL="1739900" algn="l" defTabSz="695325" rtl="0" eaLnBrk="1" latinLnBrk="0" hangingPunct="1">
        <a:defRPr sz="1370" kern="1200">
          <a:solidFill>
            <a:schemeClr val="tx1"/>
          </a:solidFill>
          <a:latin typeface="+mn-lt"/>
          <a:ea typeface="+mn-ea"/>
          <a:cs typeface="+mn-cs"/>
        </a:defRPr>
      </a:lvl6pPr>
      <a:lvl7pPr marL="2087880" algn="l" defTabSz="695325" rtl="0" eaLnBrk="1" latinLnBrk="0" hangingPunct="1">
        <a:defRPr sz="1370" kern="1200">
          <a:solidFill>
            <a:schemeClr val="tx1"/>
          </a:solidFill>
          <a:latin typeface="+mn-lt"/>
          <a:ea typeface="+mn-ea"/>
          <a:cs typeface="+mn-cs"/>
        </a:defRPr>
      </a:lvl7pPr>
      <a:lvl8pPr marL="2435860" algn="l" defTabSz="695325" rtl="0" eaLnBrk="1" latinLnBrk="0" hangingPunct="1">
        <a:defRPr sz="1370" kern="1200">
          <a:solidFill>
            <a:schemeClr val="tx1"/>
          </a:solidFill>
          <a:latin typeface="+mn-lt"/>
          <a:ea typeface="+mn-ea"/>
          <a:cs typeface="+mn-cs"/>
        </a:defRPr>
      </a:lvl8pPr>
      <a:lvl9pPr marL="2783840" algn="l" defTabSz="695325" rtl="0" eaLnBrk="1" latinLnBrk="0" hangingPunct="1">
        <a:defRPr sz="13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6" descr="298ff5 019b0a94b37f6c16c55e5dc8a1"/>
          <p:cNvPicPr>
            <a:picLocks noChangeAspect="1"/>
          </p:cNvPicPr>
          <p:nvPr/>
        </p:nvPicPr>
        <p:blipFill>
          <a:blip r:embed="rId4"/>
          <a:stretch>
            <a:fillRect/>
          </a:stretch>
        </p:blipFill>
        <p:spPr>
          <a:xfrm>
            <a:off x="7620" y="-36830"/>
            <a:ext cx="9337675" cy="5242560"/>
          </a:xfrm>
          <a:prstGeom prst="rect">
            <a:avLst/>
          </a:prstGeom>
        </p:spPr>
      </p:pic>
      <p:cxnSp>
        <p:nvCxnSpPr>
          <p:cNvPr id="26" name="直接连接符 25"/>
          <p:cNvCxnSpPr/>
          <p:nvPr/>
        </p:nvCxnSpPr>
        <p:spPr>
          <a:xfrm flipH="1">
            <a:off x="11020725" y="1004046"/>
            <a:ext cx="6618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805241" y="1211221"/>
            <a:ext cx="512631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571065" y="1418396"/>
            <a:ext cx="54310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020726" y="1487454"/>
            <a:ext cx="54310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0800000" flipH="1">
            <a:off x="11020725" y="4157233"/>
            <a:ext cx="7259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0800000" flipH="1">
            <a:off x="11020724" y="3978714"/>
            <a:ext cx="45317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0800000" flipH="1">
            <a:off x="11609912" y="3702482"/>
            <a:ext cx="543989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9" name="TextBox 24"/>
          <p:cNvSpPr txBox="1"/>
          <p:nvPr/>
        </p:nvSpPr>
        <p:spPr>
          <a:xfrm>
            <a:off x="154679" y="162073"/>
            <a:ext cx="1021080" cy="45974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255" b="1" cap="all" dirty="0" smtClean="0">
                <a:ln w="0">
                  <a:noFill/>
                </a:ln>
                <a:solidFill>
                  <a:srgbClr val="EB0011"/>
                </a:solidFill>
                <a:effectLst/>
                <a:latin typeface="微软雅黑" panose="020B0503020204020204" pitchFamily="34" charset="-122"/>
                <a:ea typeface="微软雅黑" panose="020B0503020204020204" pitchFamily="34" charset="-122"/>
              </a:rPr>
              <a:t>LOGO</a:t>
            </a:r>
          </a:p>
        </p:txBody>
      </p:sp>
      <p:sp>
        <p:nvSpPr>
          <p:cNvPr id="13" name="TextBox 24"/>
          <p:cNvSpPr txBox="1"/>
          <p:nvPr/>
        </p:nvSpPr>
        <p:spPr>
          <a:xfrm>
            <a:off x="2804459" y="2573168"/>
            <a:ext cx="4217821" cy="646331"/>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a:r>
              <a:rPr lang="zh-CN" altLang="en-US" sz="1800" b="1" cap="all" dirty="0">
                <a:ln w="0">
                  <a:noFill/>
                </a:ln>
                <a:solidFill>
                  <a:srgbClr val="EB0011"/>
                </a:solidFill>
                <a:effectLst/>
                <a:latin typeface="微软雅黑" panose="020B0503020204020204" pitchFamily="34" charset="-122"/>
                <a:ea typeface="微软雅黑" panose="020B0503020204020204" pitchFamily="34" charset="-122"/>
              </a:rPr>
              <a:t>某某某集团有限公司</a:t>
            </a:r>
            <a:r>
              <a:rPr lang="en-US" altLang="zh-CN" sz="1800" b="1" cap="all" dirty="0" smtClean="0">
                <a:ln w="0">
                  <a:noFill/>
                </a:ln>
                <a:solidFill>
                  <a:srgbClr val="EB0011"/>
                </a:solidFill>
                <a:effectLst/>
                <a:latin typeface="微软雅黑" panose="020B0503020204020204" pitchFamily="34" charset="-122"/>
                <a:ea typeface="微软雅黑" panose="020B0503020204020204" pitchFamily="34" charset="-122"/>
              </a:rPr>
              <a:t>2018</a:t>
            </a:r>
            <a:r>
              <a:rPr lang="zh-CN" altLang="en-US" sz="1800" b="1" cap="all" dirty="0" smtClean="0">
                <a:ln w="0">
                  <a:noFill/>
                </a:ln>
                <a:solidFill>
                  <a:srgbClr val="EB0011"/>
                </a:solidFill>
                <a:effectLst/>
                <a:latin typeface="微软雅黑" panose="020B0503020204020204" pitchFamily="34" charset="-122"/>
                <a:ea typeface="微软雅黑" panose="020B0503020204020204" pitchFamily="34" charset="-122"/>
              </a:rPr>
              <a:t>年度</a:t>
            </a:r>
            <a:r>
              <a:rPr lang="zh-CN" altLang="en-US" sz="1800" b="1" cap="all" dirty="0">
                <a:ln w="0">
                  <a:noFill/>
                </a:ln>
                <a:solidFill>
                  <a:srgbClr val="EB0011"/>
                </a:solidFill>
                <a:effectLst/>
                <a:latin typeface="微软雅黑" panose="020B0503020204020204" pitchFamily="34" charset="-122"/>
                <a:ea typeface="微软雅黑" panose="020B0503020204020204" pitchFamily="34" charset="-122"/>
              </a:rPr>
              <a:t>颁奖晚会</a:t>
            </a:r>
          </a:p>
          <a:p>
            <a:pPr algn="ctr"/>
            <a:r>
              <a:rPr lang="zh-CN" altLang="en-US" sz="1800" b="1" cap="all" dirty="0">
                <a:ln w="0">
                  <a:noFill/>
                </a:ln>
                <a:solidFill>
                  <a:srgbClr val="EB0011"/>
                </a:solidFill>
                <a:effectLst/>
                <a:latin typeface="微软雅黑" panose="020B0503020204020204" pitchFamily="34" charset="-122"/>
                <a:ea typeface="微软雅黑" panose="020B0503020204020204" pitchFamily="34" charset="-122"/>
              </a:rPr>
              <a:t>诚信 创新 赢天下</a:t>
            </a:r>
          </a:p>
        </p:txBody>
      </p:sp>
      <p:pic>
        <p:nvPicPr>
          <p:cNvPr id="43" name="图片 42" descr="01"/>
          <p:cNvPicPr>
            <a:picLocks noChangeAspect="1"/>
          </p:cNvPicPr>
          <p:nvPr/>
        </p:nvPicPr>
        <p:blipFill>
          <a:blip r:embed="rId5"/>
          <a:stretch>
            <a:fillRect/>
          </a:stretch>
        </p:blipFill>
        <p:spPr>
          <a:xfrm>
            <a:off x="7620" y="2224405"/>
            <a:ext cx="2573655" cy="3217545"/>
          </a:xfrm>
          <a:prstGeom prst="rect">
            <a:avLst/>
          </a:prstGeom>
        </p:spPr>
      </p:pic>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8.33333E-7 -2.59259E-6 L -1.9757 0.00347 " pathEditMode="relative" rAng="0" ptsTypes="AA">
                                      <p:cBhvr>
                                        <p:cTn id="6" dur="2000" fill="hold"/>
                                        <p:tgtEl>
                                          <p:spTgt spid="26"/>
                                        </p:tgtEl>
                                        <p:attrNameLst>
                                          <p:attrName>ppt_x</p:attrName>
                                          <p:attrName>ppt_y</p:attrName>
                                        </p:attrNameLst>
                                      </p:cBhvr>
                                      <p:rCtr x="-98785" y="162"/>
                                    </p:animMotion>
                                  </p:childTnLst>
                                </p:cTn>
                              </p:par>
                              <p:par>
                                <p:cTn id="7" presetID="42" presetClass="path" presetSubtype="0" repeatCount="indefinite" accel="50000" decel="50000" fill="hold" nodeType="withEffect">
                                  <p:stCondLst>
                                    <p:cond delay="2000"/>
                                  </p:stCondLst>
                                  <p:childTnLst>
                                    <p:animMotion origin="layout" path="M -1.38889E-6 -4.36229E-6 L -2.18003 0.00347 " pathEditMode="relative" rAng="0" ptsTypes="AA">
                                      <p:cBhvr>
                                        <p:cTn id="8" dur="2000" fill="hold"/>
                                        <p:tgtEl>
                                          <p:spTgt spid="27"/>
                                        </p:tgtEl>
                                        <p:attrNameLst>
                                          <p:attrName>ppt_x</p:attrName>
                                          <p:attrName>ppt_y</p:attrName>
                                        </p:attrNameLst>
                                      </p:cBhvr>
                                      <p:rCtr x="-109010" y="162"/>
                                    </p:animMotion>
                                  </p:childTnLst>
                                </p:cTn>
                              </p:par>
                              <p:par>
                                <p:cTn id="9" presetID="42" presetClass="path" presetSubtype="0" repeatCount="indefinite" accel="50000" decel="50000" fill="hold" nodeType="withEffect">
                                  <p:stCondLst>
                                    <p:cond delay="700"/>
                                  </p:stCondLst>
                                  <p:childTnLst>
                                    <p:animMotion origin="layout" path="M -8.33333E-7 2.3475E-6 L -2.0533 0.00346 " pathEditMode="relative" rAng="0" ptsTypes="AA">
                                      <p:cBhvr>
                                        <p:cTn id="10" dur="2000" fill="hold"/>
                                        <p:tgtEl>
                                          <p:spTgt spid="28"/>
                                        </p:tgtEl>
                                        <p:attrNameLst>
                                          <p:attrName>ppt_x</p:attrName>
                                          <p:attrName>ppt_y</p:attrName>
                                        </p:attrNameLst>
                                      </p:cBhvr>
                                      <p:rCtr x="-102674" y="162"/>
                                    </p:animMotion>
                                  </p:childTnLst>
                                </p:cTn>
                              </p:par>
                              <p:par>
                                <p:cTn id="11" presetID="42" presetClass="path" presetSubtype="0" repeatCount="indefinite" accel="50000" decel="50000" fill="hold" nodeType="withEffect">
                                  <p:stCondLst>
                                    <p:cond delay="1500"/>
                                  </p:stCondLst>
                                  <p:childTnLst>
                                    <p:animMotion origin="layout" path="M 1.38889E-6 -4.44444E-6 L -1.81788 0.00325 " pathEditMode="relative" rAng="0" ptsTypes="AA">
                                      <p:cBhvr>
                                        <p:cTn id="12" dur="2000" fill="hold"/>
                                        <p:tgtEl>
                                          <p:spTgt spid="29"/>
                                        </p:tgtEl>
                                        <p:attrNameLst>
                                          <p:attrName>ppt_x</p:attrName>
                                          <p:attrName>ppt_y</p:attrName>
                                        </p:attrNameLst>
                                      </p:cBhvr>
                                      <p:rCtr x="-90903" y="162"/>
                                    </p:animMotion>
                                  </p:childTnLst>
                                </p:cTn>
                              </p:par>
                              <p:par>
                                <p:cTn id="13" presetID="42" presetClass="path" presetSubtype="0" repeatCount="indefinite" accel="50000" decel="50000" fill="hold" nodeType="withEffect">
                                  <p:stCondLst>
                                    <p:cond delay="800"/>
                                  </p:stCondLst>
                                  <p:childTnLst>
                                    <p:animMotion origin="layout" path="M -4.16667E-6 -3.08688E-6 L -1.96267 -0.00346 " pathEditMode="relative" rAng="0" ptsTypes="AA">
                                      <p:cBhvr>
                                        <p:cTn id="14" dur="2000" fill="hold"/>
                                        <p:tgtEl>
                                          <p:spTgt spid="30"/>
                                        </p:tgtEl>
                                        <p:attrNameLst>
                                          <p:attrName>ppt_x</p:attrName>
                                          <p:attrName>ppt_y</p:attrName>
                                        </p:attrNameLst>
                                      </p:cBhvr>
                                      <p:rCtr x="-98142" y="-185"/>
                                    </p:animMotion>
                                  </p:childTnLst>
                                </p:cTn>
                              </p:par>
                              <p:par>
                                <p:cTn id="15" presetID="42" presetClass="path" presetSubtype="0" repeatCount="indefinite" accel="50000" decel="50000" fill="hold" nodeType="withEffect">
                                  <p:stCondLst>
                                    <p:cond delay="300"/>
                                  </p:stCondLst>
                                  <p:childTnLst>
                                    <p:animMotion origin="layout" path="M -4.44444E-6 2.92705E-6 L -1.81701 0.00254 " pathEditMode="relative" rAng="0" ptsTypes="AA">
                                      <p:cBhvr>
                                        <p:cTn id="16" dur="2000" fill="hold"/>
                                        <p:tgtEl>
                                          <p:spTgt spid="31"/>
                                        </p:tgtEl>
                                        <p:attrNameLst>
                                          <p:attrName>ppt_x</p:attrName>
                                          <p:attrName>ppt_y</p:attrName>
                                        </p:attrNameLst>
                                      </p:cBhvr>
                                      <p:rCtr x="-90851" y="115"/>
                                    </p:animMotion>
                                  </p:childTnLst>
                                </p:cTn>
                              </p:par>
                              <p:par>
                                <p:cTn id="17" presetID="42" presetClass="path" presetSubtype="0" repeatCount="indefinite" accel="50000" decel="50000" fill="hold" nodeType="withEffect">
                                  <p:stCondLst>
                                    <p:cond delay="0"/>
                                  </p:stCondLst>
                                  <p:childTnLst>
                                    <p:animMotion origin="layout" path="M 8.33333E-7 7.40741E-7 L -1.89705 0.00255 " pathEditMode="relative" rAng="0" ptsTypes="AA">
                                      <p:cBhvr>
                                        <p:cTn id="18" dur="2000" fill="hold"/>
                                        <p:tgtEl>
                                          <p:spTgt spid="32"/>
                                        </p:tgtEl>
                                        <p:attrNameLst>
                                          <p:attrName>ppt_x</p:attrName>
                                          <p:attrName>ppt_y</p:attrName>
                                        </p:attrNameLst>
                                      </p:cBhvr>
                                      <p:rCtr x="-94861" y="116"/>
                                    </p:animMotion>
                                  </p:childTnLst>
                                </p:cTn>
                              </p:par>
                            </p:childTnLst>
                          </p:cTn>
                        </p:par>
                        <p:par>
                          <p:cTn id="19" fill="hold">
                            <p:stCondLst>
                              <p:cond delay="2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89"/>
                                        </p:tgtEl>
                                        <p:attrNameLst>
                                          <p:attrName>style.visibility</p:attrName>
                                        </p:attrNameLst>
                                      </p:cBhvr>
                                      <p:to>
                                        <p:strVal val="visible"/>
                                      </p:to>
                                    </p:set>
                                    <p:anim by="(-#ppt_w*2)" calcmode="lin" valueType="num">
                                      <p:cBhvr rctx="PPT">
                                        <p:cTn id="22" dur="500" autoRev="1" fill="hold">
                                          <p:stCondLst>
                                            <p:cond delay="0"/>
                                          </p:stCondLst>
                                        </p:cTn>
                                        <p:tgtEl>
                                          <p:spTgt spid="89"/>
                                        </p:tgtEl>
                                        <p:attrNameLst>
                                          <p:attrName>ppt_w</p:attrName>
                                        </p:attrNameLst>
                                      </p:cBhvr>
                                    </p:anim>
                                    <p:anim by="(#ppt_w*0.50)" calcmode="lin" valueType="num">
                                      <p:cBhvr>
                                        <p:cTn id="23" dur="500" decel="50000" autoRev="1" fill="hold">
                                          <p:stCondLst>
                                            <p:cond delay="0"/>
                                          </p:stCondLst>
                                        </p:cTn>
                                        <p:tgtEl>
                                          <p:spTgt spid="89"/>
                                        </p:tgtEl>
                                        <p:attrNameLst>
                                          <p:attrName>ppt_x</p:attrName>
                                        </p:attrNameLst>
                                      </p:cBhvr>
                                    </p:anim>
                                    <p:anim from="(-#ppt_h/2)" to="(#ppt_y)" calcmode="lin" valueType="num">
                                      <p:cBhvr>
                                        <p:cTn id="24" dur="1000" fill="hold">
                                          <p:stCondLst>
                                            <p:cond delay="0"/>
                                          </p:stCondLst>
                                        </p:cTn>
                                        <p:tgtEl>
                                          <p:spTgt spid="89"/>
                                        </p:tgtEl>
                                        <p:attrNameLst>
                                          <p:attrName>ppt_y</p:attrName>
                                        </p:attrNameLst>
                                      </p:cBhvr>
                                    </p:anim>
                                    <p:animRot by="21600000">
                                      <p:cBhvr>
                                        <p:cTn id="25" dur="1000" fill="hold">
                                          <p:stCondLst>
                                            <p:cond delay="0"/>
                                          </p:stCondLst>
                                        </p:cTn>
                                        <p:tgtEl>
                                          <p:spTgt spid="89"/>
                                        </p:tgtEl>
                                        <p:attrNameLst>
                                          <p:attrName>r</p:attrName>
                                        </p:attrNameLst>
                                      </p:cBhvr>
                                    </p:animRot>
                                  </p:childTnLst>
                                </p:cTn>
                              </p:par>
                            </p:childTnLst>
                          </p:cTn>
                        </p:par>
                        <p:par>
                          <p:cTn id="26" fill="hold">
                            <p:stCondLst>
                              <p:cond delay="3300"/>
                            </p:stCondLst>
                            <p:childTnLst>
                              <p:par>
                                <p:cTn id="27" presetID="56" presetClass="entr" presetSubtype="0" fill="hold" grpId="0" nodeType="afterEffect">
                                  <p:stCondLst>
                                    <p:cond delay="0"/>
                                  </p:stCondLst>
                                  <p:iterate type="lt">
                                    <p:tmPct val="10000"/>
                                  </p:iterate>
                                  <p:childTnLst>
                                    <p:set>
                                      <p:cBhvr>
                                        <p:cTn id="28" dur="1" fill="hold">
                                          <p:stCondLst>
                                            <p:cond delay="0"/>
                                          </p:stCondLst>
                                        </p:cTn>
                                        <p:tgtEl>
                                          <p:spTgt spid="13"/>
                                        </p:tgtEl>
                                        <p:attrNameLst>
                                          <p:attrName>style.visibility</p:attrName>
                                        </p:attrNameLst>
                                      </p:cBhvr>
                                      <p:to>
                                        <p:strVal val="visible"/>
                                      </p:to>
                                    </p:set>
                                    <p:anim by="(-#ppt_w*2)" calcmode="lin" valueType="num">
                                      <p:cBhvr rctx="PPT">
                                        <p:cTn id="29" dur="500" autoRev="1" fill="hold">
                                          <p:stCondLst>
                                            <p:cond delay="0"/>
                                          </p:stCondLst>
                                        </p:cTn>
                                        <p:tgtEl>
                                          <p:spTgt spid="13"/>
                                        </p:tgtEl>
                                        <p:attrNameLst>
                                          <p:attrName>ppt_w</p:attrName>
                                        </p:attrNameLst>
                                      </p:cBhvr>
                                    </p:anim>
                                    <p:anim by="(#ppt_w*0.50)" calcmode="lin" valueType="num">
                                      <p:cBhvr>
                                        <p:cTn id="30" dur="500" decel="50000" autoRev="1" fill="hold">
                                          <p:stCondLst>
                                            <p:cond delay="0"/>
                                          </p:stCondLst>
                                        </p:cTn>
                                        <p:tgtEl>
                                          <p:spTgt spid="13"/>
                                        </p:tgtEl>
                                        <p:attrNameLst>
                                          <p:attrName>ppt_x</p:attrName>
                                        </p:attrNameLst>
                                      </p:cBhvr>
                                    </p:anim>
                                    <p:anim from="(-#ppt_h/2)" to="(#ppt_y)" calcmode="lin" valueType="num">
                                      <p:cBhvr>
                                        <p:cTn id="31" dur="1000" fill="hold">
                                          <p:stCondLst>
                                            <p:cond delay="0"/>
                                          </p:stCondLst>
                                        </p:cTn>
                                        <p:tgtEl>
                                          <p:spTgt spid="13"/>
                                        </p:tgtEl>
                                        <p:attrNameLst>
                                          <p:attrName>ppt_y</p:attrName>
                                        </p:attrNameLst>
                                      </p:cBhvr>
                                    </p:anim>
                                    <p:animRot by="21600000">
                                      <p:cBhvr>
                                        <p:cTn id="32" dur="10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769362" y="985925"/>
            <a:ext cx="6639943" cy="3190591"/>
            <a:chOff x="1519807" y="1227860"/>
            <a:chExt cx="6639943" cy="3190591"/>
          </a:xfrm>
        </p:grpSpPr>
        <p:sp>
          <p:nvSpPr>
            <p:cNvPr id="2" name="椭圆 1"/>
            <p:cNvSpPr/>
            <p:nvPr/>
          </p:nvSpPr>
          <p:spPr>
            <a:xfrm>
              <a:off x="4918875" y="3633863"/>
              <a:ext cx="3240875" cy="784588"/>
            </a:xfrm>
            <a:prstGeom prst="ellipse">
              <a:avLst/>
            </a:prstGeom>
            <a:gradFill flip="none" rotWithShape="1">
              <a:gsLst>
                <a:gs pos="41000">
                  <a:schemeClr val="bg1">
                    <a:lumMod val="85000"/>
                    <a:alpha val="64000"/>
                  </a:schemeClr>
                </a:gs>
                <a:gs pos="0">
                  <a:schemeClr val="tx1">
                    <a:lumMod val="50000"/>
                    <a:lumOff val="50000"/>
                    <a:alpha val="80000"/>
                  </a:schemeClr>
                </a:gs>
                <a:gs pos="69000">
                  <a:schemeClr val="bg1">
                    <a:lumMod val="95000"/>
                    <a:alpha val="10000"/>
                  </a:schemeClr>
                </a:gs>
                <a:gs pos="100000">
                  <a:schemeClr val="bg1">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70">
                <a:solidFill>
                  <a:prstClr val="white"/>
                </a:solidFill>
              </a:endParaRPr>
            </a:p>
          </p:txBody>
        </p:sp>
        <p:sp>
          <p:nvSpPr>
            <p:cNvPr id="3" name="椭圆 2"/>
            <p:cNvSpPr/>
            <p:nvPr/>
          </p:nvSpPr>
          <p:spPr>
            <a:xfrm>
              <a:off x="1519807" y="3633863"/>
              <a:ext cx="3240875" cy="784588"/>
            </a:xfrm>
            <a:prstGeom prst="ellipse">
              <a:avLst/>
            </a:prstGeom>
            <a:gradFill flip="none" rotWithShape="1">
              <a:gsLst>
                <a:gs pos="41000">
                  <a:schemeClr val="bg1">
                    <a:lumMod val="85000"/>
                    <a:alpha val="64000"/>
                  </a:schemeClr>
                </a:gs>
                <a:gs pos="0">
                  <a:schemeClr val="tx1">
                    <a:lumMod val="50000"/>
                    <a:lumOff val="50000"/>
                    <a:alpha val="80000"/>
                  </a:schemeClr>
                </a:gs>
                <a:gs pos="69000">
                  <a:schemeClr val="bg1">
                    <a:lumMod val="95000"/>
                    <a:alpha val="10000"/>
                  </a:schemeClr>
                </a:gs>
                <a:gs pos="100000">
                  <a:schemeClr val="bg1">
                    <a:alpha val="0"/>
                  </a:schemeClr>
                </a:gs>
              </a:gsLst>
              <a:path path="shap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70">
                <a:solidFill>
                  <a:prstClr val="white"/>
                </a:solidFill>
              </a:endParaRPr>
            </a:p>
          </p:txBody>
        </p:sp>
        <p:sp>
          <p:nvSpPr>
            <p:cNvPr id="4" name="Freeform 11"/>
            <p:cNvSpPr/>
            <p:nvPr/>
          </p:nvSpPr>
          <p:spPr bwMode="auto">
            <a:xfrm>
              <a:off x="2205351" y="1987429"/>
              <a:ext cx="5182393" cy="1858254"/>
            </a:xfrm>
            <a:custGeom>
              <a:avLst/>
              <a:gdLst>
                <a:gd name="T0" fmla="*/ 3841 w 4680"/>
                <a:gd name="T1" fmla="*/ 0 h 1678"/>
                <a:gd name="T2" fmla="*/ 3117 w 4680"/>
                <a:gd name="T3" fmla="*/ 416 h 1678"/>
                <a:gd name="T4" fmla="*/ 1563 w 4680"/>
                <a:gd name="T5" fmla="*/ 416 h 1678"/>
                <a:gd name="T6" fmla="*/ 839 w 4680"/>
                <a:gd name="T7" fmla="*/ 0 h 1678"/>
                <a:gd name="T8" fmla="*/ 0 w 4680"/>
                <a:gd name="T9" fmla="*/ 839 h 1678"/>
                <a:gd name="T10" fmla="*/ 839 w 4680"/>
                <a:gd name="T11" fmla="*/ 1678 h 1678"/>
                <a:gd name="T12" fmla="*/ 1563 w 4680"/>
                <a:gd name="T13" fmla="*/ 1262 h 1678"/>
                <a:gd name="T14" fmla="*/ 3117 w 4680"/>
                <a:gd name="T15" fmla="*/ 1262 h 1678"/>
                <a:gd name="T16" fmla="*/ 3841 w 4680"/>
                <a:gd name="T17" fmla="*/ 1678 h 1678"/>
                <a:gd name="T18" fmla="*/ 4680 w 4680"/>
                <a:gd name="T19" fmla="*/ 839 h 1678"/>
                <a:gd name="T20" fmla="*/ 3841 w 4680"/>
                <a:gd name="T21"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80" h="1678">
                  <a:moveTo>
                    <a:pt x="3841" y="0"/>
                  </a:moveTo>
                  <a:cubicBezTo>
                    <a:pt x="3532" y="0"/>
                    <a:pt x="3262" y="167"/>
                    <a:pt x="3117" y="416"/>
                  </a:cubicBezTo>
                  <a:cubicBezTo>
                    <a:pt x="1563" y="416"/>
                    <a:pt x="1563" y="416"/>
                    <a:pt x="1563" y="416"/>
                  </a:cubicBezTo>
                  <a:cubicBezTo>
                    <a:pt x="1418" y="167"/>
                    <a:pt x="1148" y="0"/>
                    <a:pt x="839" y="0"/>
                  </a:cubicBezTo>
                  <a:cubicBezTo>
                    <a:pt x="376" y="0"/>
                    <a:pt x="0" y="376"/>
                    <a:pt x="0" y="839"/>
                  </a:cubicBezTo>
                  <a:cubicBezTo>
                    <a:pt x="0" y="1302"/>
                    <a:pt x="376" y="1678"/>
                    <a:pt x="839" y="1678"/>
                  </a:cubicBezTo>
                  <a:cubicBezTo>
                    <a:pt x="1148" y="1678"/>
                    <a:pt x="1418" y="1511"/>
                    <a:pt x="1563" y="1262"/>
                  </a:cubicBezTo>
                  <a:cubicBezTo>
                    <a:pt x="3117" y="1262"/>
                    <a:pt x="3117" y="1262"/>
                    <a:pt x="3117" y="1262"/>
                  </a:cubicBezTo>
                  <a:cubicBezTo>
                    <a:pt x="3262" y="1511"/>
                    <a:pt x="3532" y="1678"/>
                    <a:pt x="3841" y="1678"/>
                  </a:cubicBezTo>
                  <a:cubicBezTo>
                    <a:pt x="4304" y="1678"/>
                    <a:pt x="4680" y="1302"/>
                    <a:pt x="4680" y="839"/>
                  </a:cubicBezTo>
                  <a:cubicBezTo>
                    <a:pt x="4680" y="376"/>
                    <a:pt x="4304" y="0"/>
                    <a:pt x="3841" y="0"/>
                  </a:cubicBezTo>
                  <a:close/>
                </a:path>
              </a:pathLst>
            </a:custGeom>
            <a:gradFill flip="none" rotWithShape="1">
              <a:gsLst>
                <a:gs pos="0">
                  <a:schemeClr val="bg1">
                    <a:lumMod val="85000"/>
                  </a:schemeClr>
                </a:gs>
                <a:gs pos="50000">
                  <a:schemeClr val="bg1">
                    <a:lumMod val="85000"/>
                  </a:schemeClr>
                </a:gs>
                <a:gs pos="100000">
                  <a:schemeClr val="bg1">
                    <a:lumMod val="75000"/>
                  </a:schemeClr>
                </a:gs>
              </a:gsLst>
              <a:lin ang="2700000" scaled="1"/>
              <a:tileRect/>
            </a:gradFill>
            <a:ln>
              <a:noFill/>
            </a:ln>
          </p:spPr>
          <p:txBody>
            <a:bodyPr vert="horz" wrap="square" lIns="69596" tIns="34798" rIns="69596" bIns="34798" numCol="1" anchor="t" anchorCtr="0" compatLnSpc="1"/>
            <a:lstStyle/>
            <a:p>
              <a:endParaRPr lang="zh-CN" altLang="en-US" sz="1370">
                <a:solidFill>
                  <a:prstClr val="black"/>
                </a:solidFill>
              </a:endParaRPr>
            </a:p>
          </p:txBody>
        </p:sp>
        <p:sp>
          <p:nvSpPr>
            <p:cNvPr id="5" name="Freeform 21"/>
            <p:cNvSpPr/>
            <p:nvPr/>
          </p:nvSpPr>
          <p:spPr bwMode="auto">
            <a:xfrm>
              <a:off x="3802259" y="2647476"/>
              <a:ext cx="1988576" cy="538163"/>
            </a:xfrm>
            <a:custGeom>
              <a:avLst/>
              <a:gdLst>
                <a:gd name="T0" fmla="*/ 1749 w 1796"/>
                <a:gd name="T1" fmla="*/ 243 h 486"/>
                <a:gd name="T2" fmla="*/ 1796 w 1796"/>
                <a:gd name="T3" fmla="*/ 0 h 486"/>
                <a:gd name="T4" fmla="*/ 0 w 1796"/>
                <a:gd name="T5" fmla="*/ 0 h 486"/>
                <a:gd name="T6" fmla="*/ 47 w 1796"/>
                <a:gd name="T7" fmla="*/ 243 h 486"/>
                <a:gd name="T8" fmla="*/ 0 w 1796"/>
                <a:gd name="T9" fmla="*/ 486 h 486"/>
                <a:gd name="T10" fmla="*/ 1796 w 1796"/>
                <a:gd name="T11" fmla="*/ 486 h 486"/>
                <a:gd name="T12" fmla="*/ 1749 w 1796"/>
                <a:gd name="T13" fmla="*/ 243 h 486"/>
              </a:gdLst>
              <a:ahLst/>
              <a:cxnLst>
                <a:cxn ang="0">
                  <a:pos x="T0" y="T1"/>
                </a:cxn>
                <a:cxn ang="0">
                  <a:pos x="T2" y="T3"/>
                </a:cxn>
                <a:cxn ang="0">
                  <a:pos x="T4" y="T5"/>
                </a:cxn>
                <a:cxn ang="0">
                  <a:pos x="T6" y="T7"/>
                </a:cxn>
                <a:cxn ang="0">
                  <a:pos x="T8" y="T9"/>
                </a:cxn>
                <a:cxn ang="0">
                  <a:pos x="T10" y="T11"/>
                </a:cxn>
                <a:cxn ang="0">
                  <a:pos x="T12" y="T13"/>
                </a:cxn>
              </a:cxnLst>
              <a:rect l="0" t="0" r="r" b="b"/>
              <a:pathLst>
                <a:path w="1796" h="486">
                  <a:moveTo>
                    <a:pt x="1749" y="243"/>
                  </a:moveTo>
                  <a:cubicBezTo>
                    <a:pt x="1749" y="157"/>
                    <a:pt x="1765" y="75"/>
                    <a:pt x="1796" y="0"/>
                  </a:cubicBezTo>
                  <a:cubicBezTo>
                    <a:pt x="0" y="0"/>
                    <a:pt x="0" y="0"/>
                    <a:pt x="0" y="0"/>
                  </a:cubicBezTo>
                  <a:cubicBezTo>
                    <a:pt x="31" y="75"/>
                    <a:pt x="47" y="157"/>
                    <a:pt x="47" y="243"/>
                  </a:cubicBezTo>
                  <a:cubicBezTo>
                    <a:pt x="47" y="329"/>
                    <a:pt x="31" y="411"/>
                    <a:pt x="0" y="486"/>
                  </a:cubicBezTo>
                  <a:cubicBezTo>
                    <a:pt x="1796" y="486"/>
                    <a:pt x="1796" y="486"/>
                    <a:pt x="1796" y="486"/>
                  </a:cubicBezTo>
                  <a:cubicBezTo>
                    <a:pt x="1765" y="411"/>
                    <a:pt x="1749" y="329"/>
                    <a:pt x="1749" y="243"/>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6" name="Freeform 16"/>
            <p:cNvSpPr>
              <a:spLocks noEditPoints="1"/>
            </p:cNvSpPr>
            <p:nvPr/>
          </p:nvSpPr>
          <p:spPr bwMode="auto">
            <a:xfrm>
              <a:off x="2290669" y="2072747"/>
              <a:ext cx="5011757" cy="1687618"/>
            </a:xfrm>
            <a:custGeom>
              <a:avLst/>
              <a:gdLst>
                <a:gd name="T0" fmla="*/ 3777 w 4526"/>
                <a:gd name="T1" fmla="*/ 0 h 1524"/>
                <a:gd name="T2" fmla="*/ 3777 w 4526"/>
                <a:gd name="T3" fmla="*/ 1 h 1524"/>
                <a:gd name="T4" fmla="*/ 3766 w 4526"/>
                <a:gd name="T5" fmla="*/ 1 h 1524"/>
                <a:gd name="T6" fmla="*/ 3093 w 4526"/>
                <a:gd name="T7" fmla="*/ 404 h 1524"/>
                <a:gd name="T8" fmla="*/ 2787 w 4526"/>
                <a:gd name="T9" fmla="*/ 404 h 1524"/>
                <a:gd name="T10" fmla="*/ 2787 w 4526"/>
                <a:gd name="T11" fmla="*/ 404 h 1524"/>
                <a:gd name="T12" fmla="*/ 2704 w 4526"/>
                <a:gd name="T13" fmla="*/ 404 h 1524"/>
                <a:gd name="T14" fmla="*/ 1981 w 4526"/>
                <a:gd name="T15" fmla="*/ 404 h 1524"/>
                <a:gd name="T16" fmla="*/ 1739 w 4526"/>
                <a:gd name="T17" fmla="*/ 404 h 1524"/>
                <a:gd name="T18" fmla="*/ 1739 w 4526"/>
                <a:gd name="T19" fmla="*/ 404 h 1524"/>
                <a:gd name="T20" fmla="*/ 1433 w 4526"/>
                <a:gd name="T21" fmla="*/ 404 h 1524"/>
                <a:gd name="T22" fmla="*/ 760 w 4526"/>
                <a:gd name="T23" fmla="*/ 1 h 1524"/>
                <a:gd name="T24" fmla="*/ 749 w 4526"/>
                <a:gd name="T25" fmla="*/ 1 h 1524"/>
                <a:gd name="T26" fmla="*/ 749 w 4526"/>
                <a:gd name="T27" fmla="*/ 0 h 1524"/>
                <a:gd name="T28" fmla="*/ 0 w 4526"/>
                <a:gd name="T29" fmla="*/ 762 h 1524"/>
                <a:gd name="T30" fmla="*/ 749 w 4526"/>
                <a:gd name="T31" fmla="*/ 1524 h 1524"/>
                <a:gd name="T32" fmla="*/ 749 w 4526"/>
                <a:gd name="T33" fmla="*/ 1523 h 1524"/>
                <a:gd name="T34" fmla="*/ 760 w 4526"/>
                <a:gd name="T35" fmla="*/ 1524 h 1524"/>
                <a:gd name="T36" fmla="*/ 1433 w 4526"/>
                <a:gd name="T37" fmla="*/ 1120 h 1524"/>
                <a:gd name="T38" fmla="*/ 3093 w 4526"/>
                <a:gd name="T39" fmla="*/ 1120 h 1524"/>
                <a:gd name="T40" fmla="*/ 3766 w 4526"/>
                <a:gd name="T41" fmla="*/ 1524 h 1524"/>
                <a:gd name="T42" fmla="*/ 3777 w 4526"/>
                <a:gd name="T43" fmla="*/ 1523 h 1524"/>
                <a:gd name="T44" fmla="*/ 3777 w 4526"/>
                <a:gd name="T45" fmla="*/ 1524 h 1524"/>
                <a:gd name="T46" fmla="*/ 4526 w 4526"/>
                <a:gd name="T47" fmla="*/ 762 h 1524"/>
                <a:gd name="T48" fmla="*/ 3777 w 4526"/>
                <a:gd name="T49" fmla="*/ 0 h 1524"/>
                <a:gd name="T50" fmla="*/ 4095 w 4526"/>
                <a:gd name="T51" fmla="*/ 1326 h 1524"/>
                <a:gd name="T52" fmla="*/ 4095 w 4526"/>
                <a:gd name="T53" fmla="*/ 1326 h 1524"/>
                <a:gd name="T54" fmla="*/ 3766 w 4526"/>
                <a:gd name="T55" fmla="*/ 1415 h 1524"/>
                <a:gd name="T56" fmla="*/ 3160 w 4526"/>
                <a:gd name="T57" fmla="*/ 1007 h 1524"/>
                <a:gd name="T58" fmla="*/ 2704 w 4526"/>
                <a:gd name="T59" fmla="*/ 1007 h 1524"/>
                <a:gd name="T60" fmla="*/ 1981 w 4526"/>
                <a:gd name="T61" fmla="*/ 1007 h 1524"/>
                <a:gd name="T62" fmla="*/ 1366 w 4526"/>
                <a:gd name="T63" fmla="*/ 1007 h 1524"/>
                <a:gd name="T64" fmla="*/ 760 w 4526"/>
                <a:gd name="T65" fmla="*/ 1415 h 1524"/>
                <a:gd name="T66" fmla="*/ 431 w 4526"/>
                <a:gd name="T67" fmla="*/ 1326 h 1524"/>
                <a:gd name="T68" fmla="*/ 431 w 4526"/>
                <a:gd name="T69" fmla="*/ 1326 h 1524"/>
                <a:gd name="T70" fmla="*/ 108 w 4526"/>
                <a:gd name="T71" fmla="*/ 762 h 1524"/>
                <a:gd name="T72" fmla="*/ 431 w 4526"/>
                <a:gd name="T73" fmla="*/ 198 h 1524"/>
                <a:gd name="T74" fmla="*/ 431 w 4526"/>
                <a:gd name="T75" fmla="*/ 198 h 1524"/>
                <a:gd name="T76" fmla="*/ 760 w 4526"/>
                <a:gd name="T77" fmla="*/ 109 h 1524"/>
                <a:gd name="T78" fmla="*/ 1366 w 4526"/>
                <a:gd name="T79" fmla="*/ 518 h 1524"/>
                <a:gd name="T80" fmla="*/ 1619 w 4526"/>
                <a:gd name="T81" fmla="*/ 518 h 1524"/>
                <a:gd name="T82" fmla="*/ 1981 w 4526"/>
                <a:gd name="T83" fmla="*/ 518 h 1524"/>
                <a:gd name="T84" fmla="*/ 2704 w 4526"/>
                <a:gd name="T85" fmla="*/ 518 h 1524"/>
                <a:gd name="T86" fmla="*/ 2907 w 4526"/>
                <a:gd name="T87" fmla="*/ 518 h 1524"/>
                <a:gd name="T88" fmla="*/ 3160 w 4526"/>
                <a:gd name="T89" fmla="*/ 518 h 1524"/>
                <a:gd name="T90" fmla="*/ 3766 w 4526"/>
                <a:gd name="T91" fmla="*/ 109 h 1524"/>
                <a:gd name="T92" fmla="*/ 4095 w 4526"/>
                <a:gd name="T93" fmla="*/ 198 h 1524"/>
                <a:gd name="T94" fmla="*/ 4095 w 4526"/>
                <a:gd name="T95" fmla="*/ 198 h 1524"/>
                <a:gd name="T96" fmla="*/ 4418 w 4526"/>
                <a:gd name="T97" fmla="*/ 762 h 1524"/>
                <a:gd name="T98" fmla="*/ 4095 w 4526"/>
                <a:gd name="T99" fmla="*/ 1326 h 1524"/>
                <a:gd name="T100" fmla="*/ 1412 w 4526"/>
                <a:gd name="T101" fmla="*/ 762 h 1524"/>
                <a:gd name="T102" fmla="*/ 1407 w 4526"/>
                <a:gd name="T103" fmla="*/ 844 h 1524"/>
                <a:gd name="T104" fmla="*/ 2336 w 4526"/>
                <a:gd name="T105" fmla="*/ 734 h 1524"/>
                <a:gd name="T106" fmla="*/ 3113 w 4526"/>
                <a:gd name="T107" fmla="*/ 519 h 1524"/>
                <a:gd name="T108" fmla="*/ 1365 w 4526"/>
                <a:gd name="T109" fmla="*/ 519 h 1524"/>
                <a:gd name="T110" fmla="*/ 1412 w 4526"/>
                <a:gd name="T111" fmla="*/ 762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26" h="1524">
                  <a:moveTo>
                    <a:pt x="3777" y="0"/>
                  </a:moveTo>
                  <a:cubicBezTo>
                    <a:pt x="3777" y="1"/>
                    <a:pt x="3777" y="1"/>
                    <a:pt x="3777" y="1"/>
                  </a:cubicBezTo>
                  <a:cubicBezTo>
                    <a:pt x="3773" y="1"/>
                    <a:pt x="3769" y="1"/>
                    <a:pt x="3766" y="1"/>
                  </a:cubicBezTo>
                  <a:cubicBezTo>
                    <a:pt x="3474" y="1"/>
                    <a:pt x="3221" y="164"/>
                    <a:pt x="3093" y="404"/>
                  </a:cubicBezTo>
                  <a:cubicBezTo>
                    <a:pt x="2787" y="404"/>
                    <a:pt x="2787" y="404"/>
                    <a:pt x="2787" y="404"/>
                  </a:cubicBezTo>
                  <a:cubicBezTo>
                    <a:pt x="2810" y="419"/>
                    <a:pt x="2810" y="419"/>
                    <a:pt x="2787" y="404"/>
                  </a:cubicBezTo>
                  <a:cubicBezTo>
                    <a:pt x="2787" y="404"/>
                    <a:pt x="2757" y="404"/>
                    <a:pt x="2704" y="404"/>
                  </a:cubicBezTo>
                  <a:cubicBezTo>
                    <a:pt x="2684" y="404"/>
                    <a:pt x="2000" y="404"/>
                    <a:pt x="1981" y="404"/>
                  </a:cubicBezTo>
                  <a:cubicBezTo>
                    <a:pt x="1836" y="404"/>
                    <a:pt x="1739" y="404"/>
                    <a:pt x="1739" y="404"/>
                  </a:cubicBezTo>
                  <a:cubicBezTo>
                    <a:pt x="1716" y="419"/>
                    <a:pt x="1716" y="419"/>
                    <a:pt x="1739" y="404"/>
                  </a:cubicBezTo>
                  <a:cubicBezTo>
                    <a:pt x="1433" y="404"/>
                    <a:pt x="1433" y="404"/>
                    <a:pt x="1433" y="404"/>
                  </a:cubicBezTo>
                  <a:cubicBezTo>
                    <a:pt x="1305" y="164"/>
                    <a:pt x="1052" y="1"/>
                    <a:pt x="760" y="1"/>
                  </a:cubicBezTo>
                  <a:cubicBezTo>
                    <a:pt x="757" y="1"/>
                    <a:pt x="753" y="1"/>
                    <a:pt x="749" y="1"/>
                  </a:cubicBezTo>
                  <a:cubicBezTo>
                    <a:pt x="749" y="0"/>
                    <a:pt x="749" y="0"/>
                    <a:pt x="749" y="0"/>
                  </a:cubicBezTo>
                  <a:cubicBezTo>
                    <a:pt x="334" y="7"/>
                    <a:pt x="0" y="345"/>
                    <a:pt x="0" y="762"/>
                  </a:cubicBezTo>
                  <a:cubicBezTo>
                    <a:pt x="0" y="1179"/>
                    <a:pt x="334" y="1518"/>
                    <a:pt x="749" y="1524"/>
                  </a:cubicBezTo>
                  <a:cubicBezTo>
                    <a:pt x="749" y="1523"/>
                    <a:pt x="749" y="1523"/>
                    <a:pt x="749" y="1523"/>
                  </a:cubicBezTo>
                  <a:cubicBezTo>
                    <a:pt x="753" y="1524"/>
                    <a:pt x="757" y="1524"/>
                    <a:pt x="760" y="1524"/>
                  </a:cubicBezTo>
                  <a:cubicBezTo>
                    <a:pt x="1052" y="1524"/>
                    <a:pt x="1305" y="1360"/>
                    <a:pt x="1433" y="1120"/>
                  </a:cubicBezTo>
                  <a:cubicBezTo>
                    <a:pt x="3093" y="1120"/>
                    <a:pt x="3093" y="1120"/>
                    <a:pt x="3093" y="1120"/>
                  </a:cubicBezTo>
                  <a:cubicBezTo>
                    <a:pt x="3221" y="1360"/>
                    <a:pt x="3474" y="1524"/>
                    <a:pt x="3766" y="1524"/>
                  </a:cubicBezTo>
                  <a:cubicBezTo>
                    <a:pt x="3769" y="1524"/>
                    <a:pt x="3773" y="1524"/>
                    <a:pt x="3777" y="1523"/>
                  </a:cubicBezTo>
                  <a:cubicBezTo>
                    <a:pt x="3777" y="1524"/>
                    <a:pt x="3777" y="1524"/>
                    <a:pt x="3777" y="1524"/>
                  </a:cubicBezTo>
                  <a:cubicBezTo>
                    <a:pt x="4192" y="1518"/>
                    <a:pt x="4526" y="1179"/>
                    <a:pt x="4526" y="762"/>
                  </a:cubicBezTo>
                  <a:cubicBezTo>
                    <a:pt x="4526" y="345"/>
                    <a:pt x="4192" y="7"/>
                    <a:pt x="3777" y="0"/>
                  </a:cubicBezTo>
                  <a:close/>
                  <a:moveTo>
                    <a:pt x="4095" y="1326"/>
                  </a:moveTo>
                  <a:cubicBezTo>
                    <a:pt x="4095" y="1326"/>
                    <a:pt x="4095" y="1326"/>
                    <a:pt x="4095" y="1326"/>
                  </a:cubicBezTo>
                  <a:cubicBezTo>
                    <a:pt x="3998" y="1383"/>
                    <a:pt x="3886" y="1415"/>
                    <a:pt x="3766" y="1415"/>
                  </a:cubicBezTo>
                  <a:cubicBezTo>
                    <a:pt x="3492" y="1415"/>
                    <a:pt x="3257" y="1246"/>
                    <a:pt x="3160" y="1007"/>
                  </a:cubicBezTo>
                  <a:cubicBezTo>
                    <a:pt x="3160" y="1007"/>
                    <a:pt x="2877" y="1007"/>
                    <a:pt x="2704" y="1007"/>
                  </a:cubicBezTo>
                  <a:cubicBezTo>
                    <a:pt x="2686" y="1007"/>
                    <a:pt x="2002" y="1007"/>
                    <a:pt x="1981" y="1007"/>
                  </a:cubicBezTo>
                  <a:cubicBezTo>
                    <a:pt x="1735" y="1007"/>
                    <a:pt x="1366" y="1007"/>
                    <a:pt x="1366" y="1007"/>
                  </a:cubicBezTo>
                  <a:cubicBezTo>
                    <a:pt x="1269" y="1246"/>
                    <a:pt x="1034" y="1415"/>
                    <a:pt x="760" y="1415"/>
                  </a:cubicBezTo>
                  <a:cubicBezTo>
                    <a:pt x="640" y="1415"/>
                    <a:pt x="528" y="1383"/>
                    <a:pt x="431" y="1326"/>
                  </a:cubicBezTo>
                  <a:cubicBezTo>
                    <a:pt x="431" y="1326"/>
                    <a:pt x="431" y="1326"/>
                    <a:pt x="431" y="1326"/>
                  </a:cubicBezTo>
                  <a:cubicBezTo>
                    <a:pt x="238" y="1213"/>
                    <a:pt x="108" y="1003"/>
                    <a:pt x="108" y="762"/>
                  </a:cubicBezTo>
                  <a:cubicBezTo>
                    <a:pt x="108" y="522"/>
                    <a:pt x="238" y="312"/>
                    <a:pt x="431" y="198"/>
                  </a:cubicBezTo>
                  <a:cubicBezTo>
                    <a:pt x="431" y="198"/>
                    <a:pt x="431" y="198"/>
                    <a:pt x="431" y="198"/>
                  </a:cubicBezTo>
                  <a:cubicBezTo>
                    <a:pt x="528" y="142"/>
                    <a:pt x="640" y="109"/>
                    <a:pt x="760" y="109"/>
                  </a:cubicBezTo>
                  <a:cubicBezTo>
                    <a:pt x="1034" y="109"/>
                    <a:pt x="1269" y="278"/>
                    <a:pt x="1366" y="518"/>
                  </a:cubicBezTo>
                  <a:cubicBezTo>
                    <a:pt x="1619" y="518"/>
                    <a:pt x="1619" y="518"/>
                    <a:pt x="1619" y="518"/>
                  </a:cubicBezTo>
                  <a:cubicBezTo>
                    <a:pt x="1619" y="518"/>
                    <a:pt x="1770" y="518"/>
                    <a:pt x="1981" y="518"/>
                  </a:cubicBezTo>
                  <a:cubicBezTo>
                    <a:pt x="2000" y="518"/>
                    <a:pt x="2685" y="518"/>
                    <a:pt x="2704" y="518"/>
                  </a:cubicBezTo>
                  <a:cubicBezTo>
                    <a:pt x="2828" y="518"/>
                    <a:pt x="2907" y="518"/>
                    <a:pt x="2907" y="518"/>
                  </a:cubicBezTo>
                  <a:cubicBezTo>
                    <a:pt x="3160" y="518"/>
                    <a:pt x="3160" y="518"/>
                    <a:pt x="3160" y="518"/>
                  </a:cubicBezTo>
                  <a:cubicBezTo>
                    <a:pt x="3257" y="278"/>
                    <a:pt x="3492" y="109"/>
                    <a:pt x="3766" y="109"/>
                  </a:cubicBezTo>
                  <a:cubicBezTo>
                    <a:pt x="3886" y="109"/>
                    <a:pt x="3998" y="142"/>
                    <a:pt x="4095" y="198"/>
                  </a:cubicBezTo>
                  <a:cubicBezTo>
                    <a:pt x="4095" y="198"/>
                    <a:pt x="4095" y="198"/>
                    <a:pt x="4095" y="198"/>
                  </a:cubicBezTo>
                  <a:cubicBezTo>
                    <a:pt x="4288" y="312"/>
                    <a:pt x="4418" y="522"/>
                    <a:pt x="4418" y="762"/>
                  </a:cubicBezTo>
                  <a:cubicBezTo>
                    <a:pt x="4418" y="1003"/>
                    <a:pt x="4288" y="1213"/>
                    <a:pt x="4095" y="1326"/>
                  </a:cubicBezTo>
                  <a:close/>
                  <a:moveTo>
                    <a:pt x="1412" y="762"/>
                  </a:moveTo>
                  <a:cubicBezTo>
                    <a:pt x="1412" y="790"/>
                    <a:pt x="1411" y="817"/>
                    <a:pt x="1407" y="844"/>
                  </a:cubicBezTo>
                  <a:cubicBezTo>
                    <a:pt x="1694" y="836"/>
                    <a:pt x="2009" y="800"/>
                    <a:pt x="2336" y="734"/>
                  </a:cubicBezTo>
                  <a:cubicBezTo>
                    <a:pt x="2614" y="678"/>
                    <a:pt x="2876" y="604"/>
                    <a:pt x="3113" y="519"/>
                  </a:cubicBezTo>
                  <a:cubicBezTo>
                    <a:pt x="1365" y="519"/>
                    <a:pt x="1365" y="519"/>
                    <a:pt x="1365" y="519"/>
                  </a:cubicBezTo>
                  <a:cubicBezTo>
                    <a:pt x="1396" y="594"/>
                    <a:pt x="1412" y="676"/>
                    <a:pt x="1412" y="762"/>
                  </a:cubicBezTo>
                  <a:close/>
                </a:path>
              </a:pathLst>
            </a:custGeom>
            <a:gradFill>
              <a:gsLst>
                <a:gs pos="0">
                  <a:schemeClr val="bg1"/>
                </a:gs>
                <a:gs pos="100000">
                  <a:schemeClr val="bg1">
                    <a:alpha val="0"/>
                  </a:schemeClr>
                </a:gs>
              </a:gsLst>
              <a:lin ang="2700000" scaled="1"/>
            </a:gradFill>
            <a:ln>
              <a:noFill/>
            </a:ln>
          </p:spPr>
          <p:txBody>
            <a:bodyPr vert="horz" wrap="square" lIns="69596" tIns="34798" rIns="69596" bIns="34798" numCol="1" anchor="t" anchorCtr="0" compatLnSpc="1"/>
            <a:lstStyle/>
            <a:p>
              <a:endParaRPr lang="zh-CN" altLang="en-US" sz="1370">
                <a:solidFill>
                  <a:prstClr val="black"/>
                </a:solidFill>
              </a:endParaRPr>
            </a:p>
          </p:txBody>
        </p:sp>
        <p:sp>
          <p:nvSpPr>
            <p:cNvPr id="7" name="AutoShape 24"/>
            <p:cNvSpPr>
              <a:spLocks noChangeAspect="1" noChangeArrowheads="1" noTextEdit="1"/>
            </p:cNvSpPr>
            <p:nvPr/>
          </p:nvSpPr>
          <p:spPr bwMode="auto">
            <a:xfrm>
              <a:off x="4098296" y="2218539"/>
              <a:ext cx="1305560" cy="130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8" name="AutoShape 29"/>
            <p:cNvSpPr>
              <a:spLocks noChangeAspect="1" noChangeArrowheads="1" noTextEdit="1"/>
            </p:cNvSpPr>
            <p:nvPr/>
          </p:nvSpPr>
          <p:spPr bwMode="auto">
            <a:xfrm>
              <a:off x="4143299" y="2263542"/>
              <a:ext cx="1305560" cy="130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9" name="Oval 36"/>
            <p:cNvSpPr>
              <a:spLocks noChangeArrowheads="1"/>
            </p:cNvSpPr>
            <p:nvPr/>
          </p:nvSpPr>
          <p:spPr bwMode="auto">
            <a:xfrm>
              <a:off x="2487464" y="2264292"/>
              <a:ext cx="1305560" cy="1305560"/>
            </a:xfrm>
            <a:prstGeom prst="ellipse">
              <a:avLst/>
            </a:prstGeom>
            <a:gradFill>
              <a:gsLst>
                <a:gs pos="0">
                  <a:schemeClr val="bg1">
                    <a:lumMod val="75000"/>
                  </a:schemeClr>
                </a:gs>
                <a:gs pos="100000">
                  <a:schemeClr val="bg1">
                    <a:lumMod val="75000"/>
                  </a:schemeClr>
                </a:gs>
              </a:gsLst>
              <a:lin ang="2700000" scaled="1"/>
            </a:gradFill>
            <a:ln>
              <a:noFill/>
            </a:ln>
          </p:spPr>
          <p:txBody>
            <a:bodyPr vert="horz" wrap="square" lIns="69596" tIns="34798" rIns="69596" bIns="34798" numCol="1" anchor="t" anchorCtr="0" compatLnSpc="1"/>
            <a:lstStyle/>
            <a:p>
              <a:endParaRPr lang="zh-CN" altLang="en-US" sz="1370">
                <a:solidFill>
                  <a:prstClr val="black"/>
                </a:solidFill>
              </a:endParaRPr>
            </a:p>
          </p:txBody>
        </p:sp>
        <p:sp>
          <p:nvSpPr>
            <p:cNvPr id="10" name="Oval 41"/>
            <p:cNvSpPr>
              <a:spLocks noChangeArrowheads="1"/>
            </p:cNvSpPr>
            <p:nvPr/>
          </p:nvSpPr>
          <p:spPr bwMode="auto">
            <a:xfrm>
              <a:off x="2534578" y="2311123"/>
              <a:ext cx="1211335" cy="1210397"/>
            </a:xfrm>
            <a:prstGeom prst="ellipse">
              <a:avLst/>
            </a:prstGeom>
            <a:gradFill flip="none" rotWithShape="1">
              <a:gsLst>
                <a:gs pos="0">
                  <a:schemeClr val="tx1">
                    <a:lumMod val="50000"/>
                    <a:lumOff val="50000"/>
                  </a:schemeClr>
                </a:gs>
                <a:gs pos="100000">
                  <a:schemeClr val="bg1">
                    <a:lumMod val="85000"/>
                  </a:schemeClr>
                </a:gs>
              </a:gsLst>
              <a:lin ang="16200000" scaled="1"/>
              <a:tileRect/>
            </a:gra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65">
                <a:solidFill>
                  <a:prstClr val="white"/>
                </a:solidFill>
              </a:endParaRPr>
            </a:p>
          </p:txBody>
        </p:sp>
        <p:sp>
          <p:nvSpPr>
            <p:cNvPr id="11" name="Oval 46"/>
            <p:cNvSpPr>
              <a:spLocks noChangeArrowheads="1"/>
            </p:cNvSpPr>
            <p:nvPr/>
          </p:nvSpPr>
          <p:spPr bwMode="auto">
            <a:xfrm>
              <a:off x="2696401" y="2361225"/>
              <a:ext cx="938034" cy="781460"/>
            </a:xfrm>
            <a:prstGeom prst="ellipse">
              <a:avLst/>
            </a:prstGeom>
            <a:gradFill flip="none" rotWithShape="1">
              <a:gsLst>
                <a:gs pos="0">
                  <a:schemeClr val="bg1">
                    <a:lumMod val="95000"/>
                  </a:schemeClr>
                </a:gs>
                <a:gs pos="100000">
                  <a:schemeClr val="bg1">
                    <a:lumMod val="85000"/>
                  </a:schemeClr>
                </a:gs>
              </a:gsLst>
              <a:lin ang="162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65">
                <a:solidFill>
                  <a:prstClr val="white"/>
                </a:solidFill>
              </a:endParaRPr>
            </a:p>
          </p:txBody>
        </p:sp>
        <p:grpSp>
          <p:nvGrpSpPr>
            <p:cNvPr id="13" name="Group 55"/>
            <p:cNvGrpSpPr>
              <a:grpSpLocks noChangeAspect="1"/>
            </p:cNvGrpSpPr>
            <p:nvPr/>
          </p:nvGrpSpPr>
          <p:grpSpPr bwMode="auto">
            <a:xfrm>
              <a:off x="3305380" y="2426487"/>
              <a:ext cx="377839" cy="339867"/>
              <a:chOff x="-6507" y="2255"/>
              <a:chExt cx="806" cy="725"/>
            </a:xfrm>
          </p:grpSpPr>
          <p:sp>
            <p:nvSpPr>
              <p:cNvPr id="14" name="Freeform 56"/>
              <p:cNvSpPr/>
              <p:nvPr/>
            </p:nvSpPr>
            <p:spPr bwMode="auto">
              <a:xfrm>
                <a:off x="-6507" y="2274"/>
                <a:ext cx="397" cy="297"/>
              </a:xfrm>
              <a:custGeom>
                <a:avLst/>
                <a:gdLst>
                  <a:gd name="T0" fmla="*/ 168 w 168"/>
                  <a:gd name="T1" fmla="*/ 116 h 126"/>
                  <a:gd name="T2" fmla="*/ 74 w 168"/>
                  <a:gd name="T3" fmla="*/ 126 h 126"/>
                  <a:gd name="T4" fmla="*/ 0 w 168"/>
                  <a:gd name="T5" fmla="*/ 7 h 126"/>
                  <a:gd name="T6" fmla="*/ 66 w 168"/>
                  <a:gd name="T7" fmla="*/ 0 h 126"/>
                  <a:gd name="T8" fmla="*/ 168 w 168"/>
                  <a:gd name="T9" fmla="*/ 116 h 126"/>
                </a:gdLst>
                <a:ahLst/>
                <a:cxnLst>
                  <a:cxn ang="0">
                    <a:pos x="T0" y="T1"/>
                  </a:cxn>
                  <a:cxn ang="0">
                    <a:pos x="T2" y="T3"/>
                  </a:cxn>
                  <a:cxn ang="0">
                    <a:pos x="T4" y="T5"/>
                  </a:cxn>
                  <a:cxn ang="0">
                    <a:pos x="T6" y="T7"/>
                  </a:cxn>
                  <a:cxn ang="0">
                    <a:pos x="T8" y="T9"/>
                  </a:cxn>
                </a:cxnLst>
                <a:rect l="0" t="0" r="r" b="b"/>
                <a:pathLst>
                  <a:path w="168" h="126">
                    <a:moveTo>
                      <a:pt x="168" y="116"/>
                    </a:moveTo>
                    <a:cubicBezTo>
                      <a:pt x="141" y="119"/>
                      <a:pt x="109" y="122"/>
                      <a:pt x="74" y="126"/>
                    </a:cubicBezTo>
                    <a:cubicBezTo>
                      <a:pt x="52" y="80"/>
                      <a:pt x="27" y="39"/>
                      <a:pt x="0" y="7"/>
                    </a:cubicBezTo>
                    <a:cubicBezTo>
                      <a:pt x="24" y="4"/>
                      <a:pt x="46" y="2"/>
                      <a:pt x="66" y="0"/>
                    </a:cubicBezTo>
                    <a:cubicBezTo>
                      <a:pt x="104" y="31"/>
                      <a:pt x="138" y="71"/>
                      <a:pt x="168" y="116"/>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15" name="Freeform 57"/>
              <p:cNvSpPr/>
              <p:nvPr/>
            </p:nvSpPr>
            <p:spPr bwMode="auto">
              <a:xfrm>
                <a:off x="-6334" y="2255"/>
                <a:ext cx="406" cy="290"/>
              </a:xfrm>
              <a:custGeom>
                <a:avLst/>
                <a:gdLst>
                  <a:gd name="T0" fmla="*/ 172 w 172"/>
                  <a:gd name="T1" fmla="*/ 114 h 123"/>
                  <a:gd name="T2" fmla="*/ 105 w 172"/>
                  <a:gd name="T3" fmla="*/ 123 h 123"/>
                  <a:gd name="T4" fmla="*/ 0 w 172"/>
                  <a:gd name="T5" fmla="*/ 7 h 123"/>
                  <a:gd name="T6" fmla="*/ 47 w 172"/>
                  <a:gd name="T7" fmla="*/ 0 h 123"/>
                  <a:gd name="T8" fmla="*/ 172 w 172"/>
                  <a:gd name="T9" fmla="*/ 114 h 123"/>
                </a:gdLst>
                <a:ahLst/>
                <a:cxnLst>
                  <a:cxn ang="0">
                    <a:pos x="T0" y="T1"/>
                  </a:cxn>
                  <a:cxn ang="0">
                    <a:pos x="T2" y="T3"/>
                  </a:cxn>
                  <a:cxn ang="0">
                    <a:pos x="T4" y="T5"/>
                  </a:cxn>
                  <a:cxn ang="0">
                    <a:pos x="T6" y="T7"/>
                  </a:cxn>
                  <a:cxn ang="0">
                    <a:pos x="T8" y="T9"/>
                  </a:cxn>
                </a:cxnLst>
                <a:rect l="0" t="0" r="r" b="b"/>
                <a:pathLst>
                  <a:path w="172" h="123">
                    <a:moveTo>
                      <a:pt x="172" y="114"/>
                    </a:moveTo>
                    <a:cubicBezTo>
                      <a:pt x="154" y="117"/>
                      <a:pt x="132" y="120"/>
                      <a:pt x="105" y="123"/>
                    </a:cubicBezTo>
                    <a:cubicBezTo>
                      <a:pt x="75" y="77"/>
                      <a:pt x="39" y="38"/>
                      <a:pt x="0" y="7"/>
                    </a:cubicBezTo>
                    <a:cubicBezTo>
                      <a:pt x="19" y="5"/>
                      <a:pt x="35" y="2"/>
                      <a:pt x="47" y="0"/>
                    </a:cubicBezTo>
                    <a:cubicBezTo>
                      <a:pt x="94" y="31"/>
                      <a:pt x="136" y="69"/>
                      <a:pt x="172" y="114"/>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16" name="Freeform 58"/>
              <p:cNvSpPr/>
              <p:nvPr/>
            </p:nvSpPr>
            <p:spPr bwMode="auto">
              <a:xfrm>
                <a:off x="-6313" y="2583"/>
                <a:ext cx="392" cy="397"/>
              </a:xfrm>
              <a:custGeom>
                <a:avLst/>
                <a:gdLst>
                  <a:gd name="T0" fmla="*/ 166 w 166"/>
                  <a:gd name="T1" fmla="*/ 156 h 168"/>
                  <a:gd name="T2" fmla="*/ 52 w 166"/>
                  <a:gd name="T3" fmla="*/ 168 h 168"/>
                  <a:gd name="T4" fmla="*/ 0 w 166"/>
                  <a:gd name="T5" fmla="*/ 10 h 168"/>
                  <a:gd name="T6" fmla="*/ 96 w 166"/>
                  <a:gd name="T7" fmla="*/ 0 h 168"/>
                  <a:gd name="T8" fmla="*/ 166 w 166"/>
                  <a:gd name="T9" fmla="*/ 156 h 168"/>
                </a:gdLst>
                <a:ahLst/>
                <a:cxnLst>
                  <a:cxn ang="0">
                    <a:pos x="T0" y="T1"/>
                  </a:cxn>
                  <a:cxn ang="0">
                    <a:pos x="T2" y="T3"/>
                  </a:cxn>
                  <a:cxn ang="0">
                    <a:pos x="T4" y="T5"/>
                  </a:cxn>
                  <a:cxn ang="0">
                    <a:pos x="T6" y="T7"/>
                  </a:cxn>
                  <a:cxn ang="0">
                    <a:pos x="T8" y="T9"/>
                  </a:cxn>
                </a:cxnLst>
                <a:rect l="0" t="0" r="r" b="b"/>
                <a:pathLst>
                  <a:path w="166" h="168">
                    <a:moveTo>
                      <a:pt x="166" y="156"/>
                    </a:moveTo>
                    <a:cubicBezTo>
                      <a:pt x="133" y="160"/>
                      <a:pt x="94" y="164"/>
                      <a:pt x="52" y="168"/>
                    </a:cubicBezTo>
                    <a:cubicBezTo>
                      <a:pt x="39" y="111"/>
                      <a:pt x="21" y="58"/>
                      <a:pt x="0" y="10"/>
                    </a:cubicBezTo>
                    <a:cubicBezTo>
                      <a:pt x="35" y="7"/>
                      <a:pt x="67" y="3"/>
                      <a:pt x="96" y="0"/>
                    </a:cubicBezTo>
                    <a:cubicBezTo>
                      <a:pt x="125" y="47"/>
                      <a:pt x="148" y="99"/>
                      <a:pt x="166" y="156"/>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17" name="Freeform 59"/>
              <p:cNvSpPr/>
              <p:nvPr/>
            </p:nvSpPr>
            <p:spPr bwMode="auto">
              <a:xfrm>
                <a:off x="-6063" y="2557"/>
                <a:ext cx="362" cy="390"/>
              </a:xfrm>
              <a:custGeom>
                <a:avLst/>
                <a:gdLst>
                  <a:gd name="T0" fmla="*/ 153 w 153"/>
                  <a:gd name="T1" fmla="*/ 155 h 165"/>
                  <a:gd name="T2" fmla="*/ 72 w 153"/>
                  <a:gd name="T3" fmla="*/ 165 h 165"/>
                  <a:gd name="T4" fmla="*/ 0 w 153"/>
                  <a:gd name="T5" fmla="*/ 10 h 165"/>
                  <a:gd name="T6" fmla="*/ 69 w 153"/>
                  <a:gd name="T7" fmla="*/ 0 h 165"/>
                  <a:gd name="T8" fmla="*/ 153 w 153"/>
                  <a:gd name="T9" fmla="*/ 155 h 165"/>
                </a:gdLst>
                <a:ahLst/>
                <a:cxnLst>
                  <a:cxn ang="0">
                    <a:pos x="T0" y="T1"/>
                  </a:cxn>
                  <a:cxn ang="0">
                    <a:pos x="T2" y="T3"/>
                  </a:cxn>
                  <a:cxn ang="0">
                    <a:pos x="T4" y="T5"/>
                  </a:cxn>
                  <a:cxn ang="0">
                    <a:pos x="T6" y="T7"/>
                  </a:cxn>
                  <a:cxn ang="0">
                    <a:pos x="T8" y="T9"/>
                  </a:cxn>
                </a:cxnLst>
                <a:rect l="0" t="0" r="r" b="b"/>
                <a:pathLst>
                  <a:path w="153" h="165">
                    <a:moveTo>
                      <a:pt x="153" y="155"/>
                    </a:moveTo>
                    <a:cubicBezTo>
                      <a:pt x="132" y="158"/>
                      <a:pt x="104" y="162"/>
                      <a:pt x="72" y="165"/>
                    </a:cubicBezTo>
                    <a:cubicBezTo>
                      <a:pt x="54" y="109"/>
                      <a:pt x="30" y="56"/>
                      <a:pt x="0" y="10"/>
                    </a:cubicBezTo>
                    <a:cubicBezTo>
                      <a:pt x="28" y="6"/>
                      <a:pt x="51" y="3"/>
                      <a:pt x="69" y="0"/>
                    </a:cubicBezTo>
                    <a:cubicBezTo>
                      <a:pt x="104" y="46"/>
                      <a:pt x="132" y="98"/>
                      <a:pt x="153" y="155"/>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grpSp>
        <p:sp>
          <p:nvSpPr>
            <p:cNvPr id="18" name="Oval 36"/>
            <p:cNvSpPr>
              <a:spLocks noChangeArrowheads="1"/>
            </p:cNvSpPr>
            <p:nvPr/>
          </p:nvSpPr>
          <p:spPr bwMode="auto">
            <a:xfrm>
              <a:off x="5801881" y="2264292"/>
              <a:ext cx="1305560" cy="1305560"/>
            </a:xfrm>
            <a:prstGeom prst="ellipse">
              <a:avLst/>
            </a:prstGeom>
            <a:gradFill>
              <a:gsLst>
                <a:gs pos="0">
                  <a:schemeClr val="bg1">
                    <a:lumMod val="75000"/>
                  </a:schemeClr>
                </a:gs>
                <a:gs pos="100000">
                  <a:schemeClr val="bg1">
                    <a:lumMod val="75000"/>
                  </a:schemeClr>
                </a:gs>
              </a:gsLst>
              <a:lin ang="2700000" scaled="1"/>
            </a:gradFill>
            <a:ln>
              <a:noFill/>
            </a:ln>
          </p:spPr>
          <p:txBody>
            <a:bodyPr vert="horz" wrap="square" lIns="69596" tIns="34798" rIns="69596" bIns="34798" numCol="1" anchor="t" anchorCtr="0" compatLnSpc="1"/>
            <a:lstStyle/>
            <a:p>
              <a:endParaRPr lang="zh-CN" altLang="en-US" sz="1370">
                <a:solidFill>
                  <a:prstClr val="black"/>
                </a:solidFill>
              </a:endParaRPr>
            </a:p>
          </p:txBody>
        </p:sp>
        <p:sp>
          <p:nvSpPr>
            <p:cNvPr id="19" name="Oval 41"/>
            <p:cNvSpPr>
              <a:spLocks noChangeArrowheads="1"/>
            </p:cNvSpPr>
            <p:nvPr/>
          </p:nvSpPr>
          <p:spPr bwMode="auto">
            <a:xfrm>
              <a:off x="5848994" y="2311123"/>
              <a:ext cx="1211335" cy="1210397"/>
            </a:xfrm>
            <a:prstGeom prst="ellipse">
              <a:avLst/>
            </a:prstGeom>
            <a:gradFill flip="none" rotWithShape="1">
              <a:gsLst>
                <a:gs pos="100000">
                  <a:srgbClr val="FF0000"/>
                </a:gs>
                <a:gs pos="0">
                  <a:srgbClr val="C00000"/>
                </a:gs>
              </a:gsLst>
              <a:lin ang="16200000" scaled="1"/>
              <a:tileRect/>
            </a:gra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70">
                <a:solidFill>
                  <a:prstClr val="white"/>
                </a:solidFill>
              </a:endParaRPr>
            </a:p>
          </p:txBody>
        </p:sp>
        <p:sp>
          <p:nvSpPr>
            <p:cNvPr id="20" name="Oval 46"/>
            <p:cNvSpPr>
              <a:spLocks noChangeArrowheads="1"/>
            </p:cNvSpPr>
            <p:nvPr/>
          </p:nvSpPr>
          <p:spPr bwMode="auto">
            <a:xfrm>
              <a:off x="6010818" y="2361225"/>
              <a:ext cx="938034" cy="781460"/>
            </a:xfrm>
            <a:prstGeom prst="ellipse">
              <a:avLst/>
            </a:prstGeom>
            <a:gradFill flip="none" rotWithShape="1">
              <a:gsLst>
                <a:gs pos="100000">
                  <a:srgbClr val="FF0000"/>
                </a:gs>
                <a:gs pos="0">
                  <a:srgbClr val="C00000"/>
                </a:gs>
              </a:gsLst>
              <a:lin ang="162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70">
                <a:solidFill>
                  <a:prstClr val="white"/>
                </a:solidFill>
              </a:endParaRPr>
            </a:p>
          </p:txBody>
        </p:sp>
        <p:sp>
          <p:nvSpPr>
            <p:cNvPr id="21" name="Freeform 51"/>
            <p:cNvSpPr/>
            <p:nvPr/>
          </p:nvSpPr>
          <p:spPr bwMode="auto">
            <a:xfrm>
              <a:off x="5874329" y="2917072"/>
              <a:ext cx="442531" cy="560664"/>
            </a:xfrm>
            <a:custGeom>
              <a:avLst/>
              <a:gdLst>
                <a:gd name="T0" fmla="*/ 133 w 400"/>
                <a:gd name="T1" fmla="*/ 306 h 506"/>
                <a:gd name="T2" fmla="*/ 0 w 400"/>
                <a:gd name="T3" fmla="*/ 0 h 506"/>
                <a:gd name="T4" fmla="*/ 117 w 400"/>
                <a:gd name="T5" fmla="*/ 319 h 506"/>
                <a:gd name="T6" fmla="*/ 400 w 400"/>
                <a:gd name="T7" fmla="*/ 506 h 506"/>
                <a:gd name="T8" fmla="*/ 133 w 400"/>
                <a:gd name="T9" fmla="*/ 306 h 506"/>
              </a:gdLst>
              <a:ahLst/>
              <a:cxnLst>
                <a:cxn ang="0">
                  <a:pos x="T0" y="T1"/>
                </a:cxn>
                <a:cxn ang="0">
                  <a:pos x="T2" y="T3"/>
                </a:cxn>
                <a:cxn ang="0">
                  <a:pos x="T4" y="T5"/>
                </a:cxn>
                <a:cxn ang="0">
                  <a:pos x="T6" y="T7"/>
                </a:cxn>
                <a:cxn ang="0">
                  <a:pos x="T8" y="T9"/>
                </a:cxn>
              </a:cxnLst>
              <a:rect l="0" t="0" r="r" b="b"/>
              <a:pathLst>
                <a:path w="400" h="506">
                  <a:moveTo>
                    <a:pt x="133" y="306"/>
                  </a:moveTo>
                  <a:cubicBezTo>
                    <a:pt x="60" y="214"/>
                    <a:pt x="16" y="108"/>
                    <a:pt x="0" y="0"/>
                  </a:cubicBezTo>
                  <a:cubicBezTo>
                    <a:pt x="4" y="112"/>
                    <a:pt x="42" y="224"/>
                    <a:pt x="117" y="319"/>
                  </a:cubicBezTo>
                  <a:cubicBezTo>
                    <a:pt x="192" y="413"/>
                    <a:pt x="292" y="476"/>
                    <a:pt x="400" y="506"/>
                  </a:cubicBezTo>
                  <a:cubicBezTo>
                    <a:pt x="298" y="465"/>
                    <a:pt x="206" y="398"/>
                    <a:pt x="133" y="306"/>
                  </a:cubicBezTo>
                  <a:close/>
                </a:path>
              </a:pathLst>
            </a:custGeom>
            <a:gradFill flip="none" rotWithShape="1">
              <a:gsLst>
                <a:gs pos="59000">
                  <a:srgbClr val="FFAA01">
                    <a:alpha val="78824"/>
                  </a:srgbClr>
                </a:gs>
                <a:gs pos="100000">
                  <a:srgbClr val="FECE02">
                    <a:alpha val="70000"/>
                  </a:srgbClr>
                </a:gs>
                <a:gs pos="0">
                  <a:srgbClr val="FEB898">
                    <a:alpha val="80000"/>
                  </a:srgbClr>
                </a:gs>
              </a:gsLst>
              <a:lin ang="162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70">
                <a:solidFill>
                  <a:prstClr val="white"/>
                </a:solidFill>
              </a:endParaRPr>
            </a:p>
          </p:txBody>
        </p:sp>
        <p:grpSp>
          <p:nvGrpSpPr>
            <p:cNvPr id="22" name="Group 55"/>
            <p:cNvGrpSpPr>
              <a:grpSpLocks noChangeAspect="1"/>
            </p:cNvGrpSpPr>
            <p:nvPr/>
          </p:nvGrpSpPr>
          <p:grpSpPr bwMode="auto">
            <a:xfrm>
              <a:off x="6619797" y="2426487"/>
              <a:ext cx="377839" cy="339867"/>
              <a:chOff x="-6507" y="2255"/>
              <a:chExt cx="806" cy="725"/>
            </a:xfrm>
          </p:grpSpPr>
          <p:sp>
            <p:nvSpPr>
              <p:cNvPr id="23" name="Freeform 56"/>
              <p:cNvSpPr/>
              <p:nvPr/>
            </p:nvSpPr>
            <p:spPr bwMode="auto">
              <a:xfrm>
                <a:off x="-6507" y="2274"/>
                <a:ext cx="397" cy="297"/>
              </a:xfrm>
              <a:custGeom>
                <a:avLst/>
                <a:gdLst>
                  <a:gd name="T0" fmla="*/ 168 w 168"/>
                  <a:gd name="T1" fmla="*/ 116 h 126"/>
                  <a:gd name="T2" fmla="*/ 74 w 168"/>
                  <a:gd name="T3" fmla="*/ 126 h 126"/>
                  <a:gd name="T4" fmla="*/ 0 w 168"/>
                  <a:gd name="T5" fmla="*/ 7 h 126"/>
                  <a:gd name="T6" fmla="*/ 66 w 168"/>
                  <a:gd name="T7" fmla="*/ 0 h 126"/>
                  <a:gd name="T8" fmla="*/ 168 w 168"/>
                  <a:gd name="T9" fmla="*/ 116 h 126"/>
                </a:gdLst>
                <a:ahLst/>
                <a:cxnLst>
                  <a:cxn ang="0">
                    <a:pos x="T0" y="T1"/>
                  </a:cxn>
                  <a:cxn ang="0">
                    <a:pos x="T2" y="T3"/>
                  </a:cxn>
                  <a:cxn ang="0">
                    <a:pos x="T4" y="T5"/>
                  </a:cxn>
                  <a:cxn ang="0">
                    <a:pos x="T6" y="T7"/>
                  </a:cxn>
                  <a:cxn ang="0">
                    <a:pos x="T8" y="T9"/>
                  </a:cxn>
                </a:cxnLst>
                <a:rect l="0" t="0" r="r" b="b"/>
                <a:pathLst>
                  <a:path w="168" h="126">
                    <a:moveTo>
                      <a:pt x="168" y="116"/>
                    </a:moveTo>
                    <a:cubicBezTo>
                      <a:pt x="141" y="119"/>
                      <a:pt x="109" y="122"/>
                      <a:pt x="74" y="126"/>
                    </a:cubicBezTo>
                    <a:cubicBezTo>
                      <a:pt x="52" y="80"/>
                      <a:pt x="27" y="39"/>
                      <a:pt x="0" y="7"/>
                    </a:cubicBezTo>
                    <a:cubicBezTo>
                      <a:pt x="24" y="4"/>
                      <a:pt x="46" y="2"/>
                      <a:pt x="66" y="0"/>
                    </a:cubicBezTo>
                    <a:cubicBezTo>
                      <a:pt x="104" y="31"/>
                      <a:pt x="138" y="71"/>
                      <a:pt x="168" y="116"/>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24" name="Freeform 57"/>
              <p:cNvSpPr/>
              <p:nvPr/>
            </p:nvSpPr>
            <p:spPr bwMode="auto">
              <a:xfrm>
                <a:off x="-6334" y="2255"/>
                <a:ext cx="406" cy="290"/>
              </a:xfrm>
              <a:custGeom>
                <a:avLst/>
                <a:gdLst>
                  <a:gd name="T0" fmla="*/ 172 w 172"/>
                  <a:gd name="T1" fmla="*/ 114 h 123"/>
                  <a:gd name="T2" fmla="*/ 105 w 172"/>
                  <a:gd name="T3" fmla="*/ 123 h 123"/>
                  <a:gd name="T4" fmla="*/ 0 w 172"/>
                  <a:gd name="T5" fmla="*/ 7 h 123"/>
                  <a:gd name="T6" fmla="*/ 47 w 172"/>
                  <a:gd name="T7" fmla="*/ 0 h 123"/>
                  <a:gd name="T8" fmla="*/ 172 w 172"/>
                  <a:gd name="T9" fmla="*/ 114 h 123"/>
                </a:gdLst>
                <a:ahLst/>
                <a:cxnLst>
                  <a:cxn ang="0">
                    <a:pos x="T0" y="T1"/>
                  </a:cxn>
                  <a:cxn ang="0">
                    <a:pos x="T2" y="T3"/>
                  </a:cxn>
                  <a:cxn ang="0">
                    <a:pos x="T4" y="T5"/>
                  </a:cxn>
                  <a:cxn ang="0">
                    <a:pos x="T6" y="T7"/>
                  </a:cxn>
                  <a:cxn ang="0">
                    <a:pos x="T8" y="T9"/>
                  </a:cxn>
                </a:cxnLst>
                <a:rect l="0" t="0" r="r" b="b"/>
                <a:pathLst>
                  <a:path w="172" h="123">
                    <a:moveTo>
                      <a:pt x="172" y="114"/>
                    </a:moveTo>
                    <a:cubicBezTo>
                      <a:pt x="154" y="117"/>
                      <a:pt x="132" y="120"/>
                      <a:pt x="105" y="123"/>
                    </a:cubicBezTo>
                    <a:cubicBezTo>
                      <a:pt x="75" y="77"/>
                      <a:pt x="39" y="38"/>
                      <a:pt x="0" y="7"/>
                    </a:cubicBezTo>
                    <a:cubicBezTo>
                      <a:pt x="19" y="5"/>
                      <a:pt x="35" y="2"/>
                      <a:pt x="47" y="0"/>
                    </a:cubicBezTo>
                    <a:cubicBezTo>
                      <a:pt x="94" y="31"/>
                      <a:pt x="136" y="69"/>
                      <a:pt x="172" y="114"/>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25" name="Freeform 58"/>
              <p:cNvSpPr/>
              <p:nvPr/>
            </p:nvSpPr>
            <p:spPr bwMode="auto">
              <a:xfrm>
                <a:off x="-6313" y="2583"/>
                <a:ext cx="392" cy="397"/>
              </a:xfrm>
              <a:custGeom>
                <a:avLst/>
                <a:gdLst>
                  <a:gd name="T0" fmla="*/ 166 w 166"/>
                  <a:gd name="T1" fmla="*/ 156 h 168"/>
                  <a:gd name="T2" fmla="*/ 52 w 166"/>
                  <a:gd name="T3" fmla="*/ 168 h 168"/>
                  <a:gd name="T4" fmla="*/ 0 w 166"/>
                  <a:gd name="T5" fmla="*/ 10 h 168"/>
                  <a:gd name="T6" fmla="*/ 96 w 166"/>
                  <a:gd name="T7" fmla="*/ 0 h 168"/>
                  <a:gd name="T8" fmla="*/ 166 w 166"/>
                  <a:gd name="T9" fmla="*/ 156 h 168"/>
                </a:gdLst>
                <a:ahLst/>
                <a:cxnLst>
                  <a:cxn ang="0">
                    <a:pos x="T0" y="T1"/>
                  </a:cxn>
                  <a:cxn ang="0">
                    <a:pos x="T2" y="T3"/>
                  </a:cxn>
                  <a:cxn ang="0">
                    <a:pos x="T4" y="T5"/>
                  </a:cxn>
                  <a:cxn ang="0">
                    <a:pos x="T6" y="T7"/>
                  </a:cxn>
                  <a:cxn ang="0">
                    <a:pos x="T8" y="T9"/>
                  </a:cxn>
                </a:cxnLst>
                <a:rect l="0" t="0" r="r" b="b"/>
                <a:pathLst>
                  <a:path w="166" h="168">
                    <a:moveTo>
                      <a:pt x="166" y="156"/>
                    </a:moveTo>
                    <a:cubicBezTo>
                      <a:pt x="133" y="160"/>
                      <a:pt x="94" y="164"/>
                      <a:pt x="52" y="168"/>
                    </a:cubicBezTo>
                    <a:cubicBezTo>
                      <a:pt x="39" y="111"/>
                      <a:pt x="21" y="58"/>
                      <a:pt x="0" y="10"/>
                    </a:cubicBezTo>
                    <a:cubicBezTo>
                      <a:pt x="35" y="7"/>
                      <a:pt x="67" y="3"/>
                      <a:pt x="96" y="0"/>
                    </a:cubicBezTo>
                    <a:cubicBezTo>
                      <a:pt x="125" y="47"/>
                      <a:pt x="148" y="99"/>
                      <a:pt x="166" y="156"/>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sp>
            <p:nvSpPr>
              <p:cNvPr id="26" name="Freeform 59"/>
              <p:cNvSpPr/>
              <p:nvPr/>
            </p:nvSpPr>
            <p:spPr bwMode="auto">
              <a:xfrm>
                <a:off x="-6063" y="2557"/>
                <a:ext cx="362" cy="390"/>
              </a:xfrm>
              <a:custGeom>
                <a:avLst/>
                <a:gdLst>
                  <a:gd name="T0" fmla="*/ 153 w 153"/>
                  <a:gd name="T1" fmla="*/ 155 h 165"/>
                  <a:gd name="T2" fmla="*/ 72 w 153"/>
                  <a:gd name="T3" fmla="*/ 165 h 165"/>
                  <a:gd name="T4" fmla="*/ 0 w 153"/>
                  <a:gd name="T5" fmla="*/ 10 h 165"/>
                  <a:gd name="T6" fmla="*/ 69 w 153"/>
                  <a:gd name="T7" fmla="*/ 0 h 165"/>
                  <a:gd name="T8" fmla="*/ 153 w 153"/>
                  <a:gd name="T9" fmla="*/ 155 h 165"/>
                </a:gdLst>
                <a:ahLst/>
                <a:cxnLst>
                  <a:cxn ang="0">
                    <a:pos x="T0" y="T1"/>
                  </a:cxn>
                  <a:cxn ang="0">
                    <a:pos x="T2" y="T3"/>
                  </a:cxn>
                  <a:cxn ang="0">
                    <a:pos x="T4" y="T5"/>
                  </a:cxn>
                  <a:cxn ang="0">
                    <a:pos x="T6" y="T7"/>
                  </a:cxn>
                  <a:cxn ang="0">
                    <a:pos x="T8" y="T9"/>
                  </a:cxn>
                </a:cxnLst>
                <a:rect l="0" t="0" r="r" b="b"/>
                <a:pathLst>
                  <a:path w="153" h="165">
                    <a:moveTo>
                      <a:pt x="153" y="155"/>
                    </a:moveTo>
                    <a:cubicBezTo>
                      <a:pt x="132" y="158"/>
                      <a:pt x="104" y="162"/>
                      <a:pt x="72" y="165"/>
                    </a:cubicBezTo>
                    <a:cubicBezTo>
                      <a:pt x="54" y="109"/>
                      <a:pt x="30" y="56"/>
                      <a:pt x="0" y="10"/>
                    </a:cubicBezTo>
                    <a:cubicBezTo>
                      <a:pt x="28" y="6"/>
                      <a:pt x="51" y="3"/>
                      <a:pt x="69" y="0"/>
                    </a:cubicBezTo>
                    <a:cubicBezTo>
                      <a:pt x="104" y="46"/>
                      <a:pt x="132" y="98"/>
                      <a:pt x="153" y="155"/>
                    </a:cubicBezTo>
                    <a:close/>
                  </a:path>
                </a:pathLst>
              </a:custGeom>
              <a:solidFill>
                <a:srgbClr val="FFFFFF">
                  <a:alpha val="7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370">
                  <a:solidFill>
                    <a:prstClr val="black"/>
                  </a:solidFill>
                </a:endParaRPr>
              </a:p>
            </p:txBody>
          </p:sp>
        </p:grpSp>
        <p:sp>
          <p:nvSpPr>
            <p:cNvPr id="27" name="TextBox 11"/>
            <p:cNvSpPr txBox="1">
              <a:spLocks noChangeArrowheads="1"/>
            </p:cNvSpPr>
            <p:nvPr/>
          </p:nvSpPr>
          <p:spPr bwMode="auto">
            <a:xfrm flipH="1">
              <a:off x="2521934" y="2548944"/>
              <a:ext cx="1227056" cy="72481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4110" b="1" kern="0" dirty="0" smtClean="0">
                  <a:solidFill>
                    <a:srgbClr val="C00000"/>
                  </a:solidFill>
                  <a:latin typeface="微软雅黑" panose="020B0503020204020204" pitchFamily="34" charset="-122"/>
                  <a:ea typeface="微软雅黑" panose="020B0503020204020204" pitchFamily="34" charset="-122"/>
                  <a:cs typeface="经典特黑简" pitchFamily="49" charset="-122"/>
                </a:rPr>
                <a:t>A</a:t>
              </a:r>
              <a:endParaRPr lang="en-US" altLang="zh-CN" sz="4110" b="1" kern="0" dirty="0">
                <a:solidFill>
                  <a:srgbClr val="C00000"/>
                </a:solidFill>
                <a:latin typeface="微软雅黑" panose="020B0503020204020204" pitchFamily="34" charset="-122"/>
                <a:ea typeface="微软雅黑" panose="020B0503020204020204" pitchFamily="34" charset="-122"/>
                <a:cs typeface="经典特黑简" pitchFamily="49" charset="-122"/>
              </a:endParaRPr>
            </a:p>
          </p:txBody>
        </p:sp>
        <p:sp>
          <p:nvSpPr>
            <p:cNvPr id="28" name="TextBox 11"/>
            <p:cNvSpPr txBox="1">
              <a:spLocks noChangeArrowheads="1"/>
            </p:cNvSpPr>
            <p:nvPr/>
          </p:nvSpPr>
          <p:spPr bwMode="auto">
            <a:xfrm flipH="1">
              <a:off x="5848994" y="2539419"/>
              <a:ext cx="1227056" cy="72481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4110" b="1" kern="0" dirty="0" smtClean="0">
                  <a:solidFill>
                    <a:prstClr val="white"/>
                  </a:solidFill>
                  <a:latin typeface="微软雅黑" panose="020B0503020204020204" pitchFamily="34" charset="-122"/>
                  <a:ea typeface="微软雅黑" panose="020B0503020204020204" pitchFamily="34" charset="-122"/>
                  <a:cs typeface="经典特黑简" pitchFamily="49" charset="-122"/>
                </a:rPr>
                <a:t>B</a:t>
              </a:r>
              <a:endParaRPr lang="en-US" altLang="zh-CN" sz="4110" b="1" kern="0" dirty="0">
                <a:solidFill>
                  <a:prstClr val="white"/>
                </a:solidFill>
                <a:latin typeface="微软雅黑" panose="020B0503020204020204" pitchFamily="34" charset="-122"/>
                <a:ea typeface="微软雅黑" panose="020B0503020204020204" pitchFamily="34" charset="-122"/>
                <a:cs typeface="经典特黑简" pitchFamily="49" charset="-122"/>
              </a:endParaRPr>
            </a:p>
          </p:txBody>
        </p:sp>
        <p:sp>
          <p:nvSpPr>
            <p:cNvPr id="29" name="TextBox 11"/>
            <p:cNvSpPr txBox="1">
              <a:spLocks noChangeArrowheads="1"/>
            </p:cNvSpPr>
            <p:nvPr/>
          </p:nvSpPr>
          <p:spPr bwMode="auto">
            <a:xfrm flipH="1">
              <a:off x="4104882" y="2630982"/>
              <a:ext cx="1430096" cy="584391"/>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065" kern="0" dirty="0" smtClean="0">
                  <a:solidFill>
                    <a:prstClr val="black">
                      <a:lumMod val="50000"/>
                      <a:lumOff val="50000"/>
                    </a:prstClr>
                  </a:solidFill>
                  <a:latin typeface="微软雅黑" panose="020B0503020204020204" pitchFamily="34" charset="-122"/>
                  <a:ea typeface="微软雅黑" panose="020B0503020204020204" pitchFamily="34" charset="-122"/>
                </a:rPr>
                <a:t>AB</a:t>
              </a:r>
              <a:r>
                <a:rPr lang="zh-CN" altLang="en-US" sz="1065" kern="0" dirty="0" smtClean="0">
                  <a:solidFill>
                    <a:prstClr val="black">
                      <a:lumMod val="50000"/>
                      <a:lumOff val="50000"/>
                    </a:prstClr>
                  </a:solidFill>
                  <a:latin typeface="微软雅黑" panose="020B0503020204020204" pitchFamily="34" charset="-122"/>
                  <a:ea typeface="微软雅黑" panose="020B0503020204020204" pitchFamily="34" charset="-122"/>
                </a:rPr>
                <a:t>双方</a:t>
              </a: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是上一个问题的两个方面，却有着不同的观点</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11"/>
            <p:cNvSpPr txBox="1">
              <a:spLocks noChangeArrowheads="1"/>
            </p:cNvSpPr>
            <p:nvPr/>
          </p:nvSpPr>
          <p:spPr bwMode="auto">
            <a:xfrm flipH="1">
              <a:off x="2521191" y="1227860"/>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1" name="TextBox 11"/>
            <p:cNvSpPr txBox="1">
              <a:spLocks noChangeArrowheads="1"/>
            </p:cNvSpPr>
            <p:nvPr/>
          </p:nvSpPr>
          <p:spPr bwMode="auto">
            <a:xfrm flipH="1">
              <a:off x="2521191" y="1462112"/>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11"/>
            <p:cNvSpPr txBox="1">
              <a:spLocks noChangeArrowheads="1"/>
            </p:cNvSpPr>
            <p:nvPr/>
          </p:nvSpPr>
          <p:spPr bwMode="auto">
            <a:xfrm flipH="1">
              <a:off x="2521191" y="1696365"/>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3" name="TextBox 11"/>
            <p:cNvSpPr txBox="1">
              <a:spLocks noChangeArrowheads="1"/>
            </p:cNvSpPr>
            <p:nvPr/>
          </p:nvSpPr>
          <p:spPr bwMode="auto">
            <a:xfrm flipH="1">
              <a:off x="5884518" y="1227860"/>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TextBox 11"/>
            <p:cNvSpPr txBox="1">
              <a:spLocks noChangeArrowheads="1"/>
            </p:cNvSpPr>
            <p:nvPr/>
          </p:nvSpPr>
          <p:spPr bwMode="auto">
            <a:xfrm flipH="1">
              <a:off x="5884518" y="1462112"/>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5" name="TextBox 11"/>
            <p:cNvSpPr txBox="1">
              <a:spLocks noChangeArrowheads="1"/>
            </p:cNvSpPr>
            <p:nvPr/>
          </p:nvSpPr>
          <p:spPr bwMode="auto">
            <a:xfrm flipH="1">
              <a:off x="5884518" y="1696365"/>
              <a:ext cx="1227056" cy="25635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065"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a:t>
              </a:r>
              <a:endParaRPr lang="en-US" altLang="zh-CN" sz="1065"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H="1">
              <a:off x="2449719" y="1930617"/>
              <a:ext cx="1370000" cy="0"/>
            </a:xfrm>
            <a:prstGeom prst="line">
              <a:avLst/>
            </a:prstGeom>
            <a:noFill/>
            <a:ln w="6350">
              <a:solidFill>
                <a:srgbClr val="C00000"/>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5813046" y="1930617"/>
              <a:ext cx="1370000" cy="0"/>
            </a:xfrm>
            <a:prstGeom prst="line">
              <a:avLst/>
            </a:prstGeom>
            <a:noFill/>
            <a:ln w="6350">
              <a:solidFill>
                <a:srgbClr val="C00000"/>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pic>
        <p:nvPicPr>
          <p:cNvPr id="38" name="Picture 2" descr="C:\Users\zjd\Desktop\xpic10267.png"/>
          <p:cNvPicPr>
            <a:picLocks noChangeAspect="1" noChangeArrowheads="1"/>
          </p:cNvPicPr>
          <p:nvPr/>
        </p:nvPicPr>
        <p:blipFill>
          <a:blip r:embed="rId2" cstate="screen"/>
          <a:srcRect/>
          <a:stretch>
            <a:fillRect/>
          </a:stretch>
        </p:blipFill>
        <p:spPr bwMode="auto">
          <a:xfrm>
            <a:off x="-119745" y="1601747"/>
            <a:ext cx="2659974" cy="311435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78" name="图片 77" descr="298ff5019b 0a94b37f6c16c55e5dc8a1"/>
          <p:cNvPicPr>
            <a:picLocks noChangeAspect="1"/>
          </p:cNvPicPr>
          <p:nvPr/>
        </p:nvPicPr>
        <p:blipFill>
          <a:blip r:embed="rId3"/>
          <a:stretch>
            <a:fillRect/>
          </a:stretch>
        </p:blipFill>
        <p:spPr>
          <a:xfrm>
            <a:off x="15240" y="302260"/>
            <a:ext cx="9336405" cy="4923790"/>
          </a:xfrm>
          <a:prstGeom prst="rect">
            <a:avLst/>
          </a:prstGeom>
        </p:spPr>
      </p:pic>
      <p:sp>
        <p:nvSpPr>
          <p:cNvPr id="220" name=" 220"/>
          <p:cNvSpPr/>
          <p:nvPr/>
        </p:nvSpPr>
        <p:spPr>
          <a:xfrm>
            <a:off x="15240" y="198755"/>
            <a:ext cx="610870" cy="417830"/>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79" name="直接连接符 78"/>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4"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48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0" fill="hold"/>
                                            <p:tgtEl>
                                              <p:spTgt spid="12"/>
                                            </p:tgtEl>
                                            <p:attrNameLst>
                                              <p:attrName>ppt_w</p:attrName>
                                            </p:attrNameLst>
                                          </p:cBhvr>
                                          <p:tavLst>
                                            <p:tav tm="0" fmla="#ppt_w*sin(2.5*pi*$)">
                                              <p:val>
                                                <p:fltVal val="0"/>
                                              </p:val>
                                            </p:tav>
                                            <p:tav tm="100000">
                                              <p:val>
                                                <p:fltVal val="1"/>
                                              </p:val>
                                            </p:tav>
                                          </p:tavLst>
                                        </p:anim>
                                        <p:anim calcmode="lin" valueType="num">
                                          <p:cBhvr>
                                            <p:cTn id="17" dur="5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0" fill="hold"/>
                                            <p:tgtEl>
                                              <p:spTgt spid="12"/>
                                            </p:tgtEl>
                                            <p:attrNameLst>
                                              <p:attrName>ppt_w</p:attrName>
                                            </p:attrNameLst>
                                          </p:cBhvr>
                                          <p:tavLst>
                                            <p:tav tm="0" fmla="#ppt_w*sin(2.5*pi*$)">
                                              <p:val>
                                                <p:fltVal val="0"/>
                                              </p:val>
                                            </p:tav>
                                            <p:tav tm="100000">
                                              <p:val>
                                                <p:fltVal val="1"/>
                                              </p:val>
                                            </p:tav>
                                          </p:tavLst>
                                        </p:anim>
                                        <p:anim calcmode="lin" valueType="num">
                                          <p:cBhvr>
                                            <p:cTn id="17" dur="5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图片 45"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2" name="组合 1"/>
          <p:cNvGrpSpPr/>
          <p:nvPr/>
        </p:nvGrpSpPr>
        <p:grpSpPr bwMode="auto">
          <a:xfrm>
            <a:off x="3742025" y="1253950"/>
            <a:ext cx="5068215" cy="3006430"/>
            <a:chOff x="1116116" y="627534"/>
            <a:chExt cx="6985560" cy="4180913"/>
          </a:xfrm>
        </p:grpSpPr>
        <p:grpSp>
          <p:nvGrpSpPr>
            <p:cNvPr id="3" name="组合 90"/>
            <p:cNvGrpSpPr/>
            <p:nvPr/>
          </p:nvGrpSpPr>
          <p:grpSpPr bwMode="auto">
            <a:xfrm>
              <a:off x="2133254" y="1452049"/>
              <a:ext cx="5334385" cy="501951"/>
              <a:chOff x="1759346" y="2223103"/>
              <a:chExt cx="1524110" cy="501952"/>
            </a:xfrm>
          </p:grpSpPr>
          <p:sp>
            <p:nvSpPr>
              <p:cNvPr id="39" name="任意多边形 38"/>
              <p:cNvSpPr/>
              <p:nvPr/>
            </p:nvSpPr>
            <p:spPr bwMode="auto">
              <a:xfrm>
                <a:off x="1759346" y="2223103"/>
                <a:ext cx="1524110" cy="47051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gradFill>
                <a:gsLst>
                  <a:gs pos="0">
                    <a:srgbClr val="C00000"/>
                  </a:gs>
                  <a:gs pos="100000">
                    <a:srgbClr val="FF0000"/>
                  </a:gs>
                </a:gsLst>
                <a:lin ang="162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0" name="TextBox 100"/>
              <p:cNvSpPr txBox="1">
                <a:spLocks noChangeArrowheads="1"/>
              </p:cNvSpPr>
              <p:nvPr/>
            </p:nvSpPr>
            <p:spPr bwMode="auto">
              <a:xfrm>
                <a:off x="1971865" y="2297042"/>
                <a:ext cx="1053627" cy="4280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prstClr val="white"/>
                    </a:solidFill>
                    <a:latin typeface="微软雅黑" panose="020B0503020204020204" pitchFamily="34" charset="-122"/>
                    <a:ea typeface="微软雅黑" panose="020B0503020204020204" pitchFamily="34" charset="-122"/>
                  </a:rPr>
                  <a:t>添加标题</a:t>
                </a:r>
              </a:p>
            </p:txBody>
          </p:sp>
        </p:grpSp>
        <p:grpSp>
          <p:nvGrpSpPr>
            <p:cNvPr id="4" name="组合 91"/>
            <p:cNvGrpSpPr/>
            <p:nvPr/>
          </p:nvGrpSpPr>
          <p:grpSpPr bwMode="auto">
            <a:xfrm>
              <a:off x="2133257" y="2411001"/>
              <a:ext cx="4115610" cy="490749"/>
              <a:chOff x="1759318" y="2224792"/>
              <a:chExt cx="1524300" cy="490749"/>
            </a:xfrm>
          </p:grpSpPr>
          <p:sp>
            <p:nvSpPr>
              <p:cNvPr id="37" name="任意多边形 36"/>
              <p:cNvSpPr/>
              <p:nvPr/>
            </p:nvSpPr>
            <p:spPr bwMode="auto">
              <a:xfrm>
                <a:off x="1759318" y="2224792"/>
                <a:ext cx="1524300" cy="46827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gradFill>
                <a:gsLst>
                  <a:gs pos="0">
                    <a:schemeClr val="bg1">
                      <a:lumMod val="65000"/>
                    </a:schemeClr>
                  </a:gs>
                  <a:gs pos="100000">
                    <a:schemeClr val="bg1">
                      <a:lumMod val="85000"/>
                    </a:schemeClr>
                  </a:gs>
                </a:gsLst>
                <a:lin ang="162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TextBox 95"/>
              <p:cNvSpPr txBox="1">
                <a:spLocks noChangeArrowheads="1"/>
              </p:cNvSpPr>
              <p:nvPr/>
            </p:nvSpPr>
            <p:spPr bwMode="auto">
              <a:xfrm>
                <a:off x="2233950" y="2287529"/>
                <a:ext cx="925201" cy="42801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prstClr val="white"/>
                    </a:solidFill>
                    <a:latin typeface="微软雅黑" panose="020B0503020204020204" pitchFamily="34" charset="-122"/>
                    <a:ea typeface="微软雅黑" panose="020B0503020204020204" pitchFamily="34" charset="-122"/>
                  </a:rPr>
                  <a:t>添加标题</a:t>
                </a:r>
              </a:p>
            </p:txBody>
          </p:sp>
        </p:grpSp>
        <p:grpSp>
          <p:nvGrpSpPr>
            <p:cNvPr id="5" name="组合 97"/>
            <p:cNvGrpSpPr/>
            <p:nvPr/>
          </p:nvGrpSpPr>
          <p:grpSpPr bwMode="auto">
            <a:xfrm>
              <a:off x="2133602" y="3367556"/>
              <a:ext cx="2981624" cy="472978"/>
              <a:chOff x="1759446" y="2224085"/>
              <a:chExt cx="1529038" cy="472979"/>
            </a:xfrm>
          </p:grpSpPr>
          <p:grpSp>
            <p:nvGrpSpPr>
              <p:cNvPr id="33" name="组合 21"/>
              <p:cNvGrpSpPr/>
              <p:nvPr/>
            </p:nvGrpSpPr>
            <p:grpSpPr bwMode="auto">
              <a:xfrm>
                <a:off x="1759446" y="2224085"/>
                <a:ext cx="1529038" cy="470666"/>
                <a:chOff x="4013588" y="2289490"/>
                <a:chExt cx="2983405" cy="470611"/>
              </a:xfrm>
            </p:grpSpPr>
            <p:sp>
              <p:nvSpPr>
                <p:cNvPr id="35" name="任意多边形 34"/>
                <p:cNvSpPr/>
                <p:nvPr/>
              </p:nvSpPr>
              <p:spPr bwMode="auto">
                <a:xfrm>
                  <a:off x="4013588" y="2289490"/>
                  <a:ext cx="2973576" cy="468258"/>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gradFill>
                  <a:gsLst>
                    <a:gs pos="0">
                      <a:srgbClr val="C00000"/>
                    </a:gs>
                    <a:gs pos="100000">
                      <a:srgbClr val="FF0000"/>
                    </a:gs>
                  </a:gsLst>
                  <a:lin ang="16200000" scaled="1"/>
                </a:gradFill>
                <a:ln w="3175">
                  <a:noFill/>
                </a:ln>
                <a:effectLst/>
                <a:scene3d>
                  <a:camera prst="orthographicFront"/>
                  <a:lightRig rig="balanced" dir="t"/>
                </a:scene3d>
                <a:sp3d extrusionH="247650">
                  <a:extrusionClr>
                    <a:srgbClr val="770B2C"/>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solidFill>
                      <a:prstClr val="white"/>
                    </a:solidFill>
                  </a:endParaRPr>
                </a:p>
              </p:txBody>
            </p:sp>
            <p:sp>
              <p:nvSpPr>
                <p:cNvPr id="36" name="任意多边形 35"/>
                <p:cNvSpPr/>
                <p:nvPr/>
              </p:nvSpPr>
              <p:spPr bwMode="auto">
                <a:xfrm>
                  <a:off x="5468129" y="2294123"/>
                  <a:ext cx="1528864" cy="465978"/>
                </a:xfrm>
                <a:custGeom>
                  <a:avLst/>
                  <a:gdLst>
                    <a:gd name="connsiteX0" fmla="*/ 1463040 w 1529542"/>
                    <a:gd name="connsiteY0" fmla="*/ 0 h 465512"/>
                    <a:gd name="connsiteX1" fmla="*/ 0 w 1529542"/>
                    <a:gd name="connsiteY1" fmla="*/ 465512 h 465512"/>
                    <a:gd name="connsiteX2" fmla="*/ 1529542 w 1529542"/>
                    <a:gd name="connsiteY2" fmla="*/ 459971 h 465512"/>
                    <a:gd name="connsiteX3" fmla="*/ 1463040 w 1529542"/>
                    <a:gd name="connsiteY3" fmla="*/ 0 h 465512"/>
                  </a:gdLst>
                  <a:ahLst/>
                  <a:cxnLst>
                    <a:cxn ang="0">
                      <a:pos x="connsiteX0" y="connsiteY0"/>
                    </a:cxn>
                    <a:cxn ang="0">
                      <a:pos x="connsiteX1" y="connsiteY1"/>
                    </a:cxn>
                    <a:cxn ang="0">
                      <a:pos x="connsiteX2" y="connsiteY2"/>
                    </a:cxn>
                    <a:cxn ang="0">
                      <a:pos x="connsiteX3" y="connsiteY3"/>
                    </a:cxn>
                  </a:cxnLst>
                  <a:rect l="l" t="t" r="r" b="b"/>
                  <a:pathLst>
                    <a:path w="1529542" h="465512">
                      <a:moveTo>
                        <a:pt x="1463040" y="0"/>
                      </a:moveTo>
                      <a:lnTo>
                        <a:pt x="0" y="465512"/>
                      </a:lnTo>
                      <a:lnTo>
                        <a:pt x="1529542" y="459971"/>
                      </a:lnTo>
                      <a:lnTo>
                        <a:pt x="1463040" y="0"/>
                      </a:lnTo>
                      <a:close/>
                    </a:path>
                  </a:pathLst>
                </a:custGeom>
                <a:solidFill>
                  <a:srgbClr val="C00000">
                    <a:alpha val="6000"/>
                  </a:srgbClr>
                </a:solidFill>
                <a:ln>
                  <a:noFill/>
                </a:ln>
              </p:spPr>
              <p:txBody>
                <a:bodyPr/>
                <a:lstStyle/>
                <a:p>
                  <a:pPr eaLnBrk="0" hangingPunct="0">
                    <a:defRPr/>
                  </a:pPr>
                  <a:endParaRPr lang="zh-CN" altLang="en-US" kern="0">
                    <a:solidFill>
                      <a:sysClr val="windowText" lastClr="000000"/>
                    </a:solidFill>
                  </a:endParaRPr>
                </a:p>
              </p:txBody>
            </p:sp>
          </p:grpSp>
          <p:sp>
            <p:nvSpPr>
              <p:cNvPr id="34" name="TextBox 90"/>
              <p:cNvSpPr txBox="1">
                <a:spLocks noChangeArrowheads="1"/>
              </p:cNvSpPr>
              <p:nvPr/>
            </p:nvSpPr>
            <p:spPr bwMode="auto">
              <a:xfrm>
                <a:off x="1927649" y="2269051"/>
                <a:ext cx="1263814" cy="428013"/>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prstClr val="white"/>
                    </a:solidFill>
                    <a:latin typeface="微软雅黑" panose="020B0503020204020204" pitchFamily="34" charset="-122"/>
                    <a:ea typeface="微软雅黑" panose="020B0503020204020204" pitchFamily="34" charset="-122"/>
                  </a:rPr>
                  <a:t>添加标题</a:t>
                </a:r>
              </a:p>
            </p:txBody>
          </p:sp>
        </p:grpSp>
        <p:grpSp>
          <p:nvGrpSpPr>
            <p:cNvPr id="6" name="组合 103"/>
            <p:cNvGrpSpPr/>
            <p:nvPr/>
          </p:nvGrpSpPr>
          <p:grpSpPr bwMode="auto">
            <a:xfrm>
              <a:off x="2133258" y="4326660"/>
              <a:ext cx="1485385" cy="481787"/>
              <a:chOff x="1759092" y="2224339"/>
              <a:chExt cx="1523471" cy="481788"/>
            </a:xfrm>
          </p:grpSpPr>
          <p:sp>
            <p:nvSpPr>
              <p:cNvPr id="31" name="任意多边形 30"/>
              <p:cNvSpPr/>
              <p:nvPr/>
            </p:nvSpPr>
            <p:spPr bwMode="auto">
              <a:xfrm>
                <a:off x="1759092" y="2224339"/>
                <a:ext cx="1523471" cy="468272"/>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gradFill>
                <a:gsLst>
                  <a:gs pos="0">
                    <a:schemeClr val="bg1">
                      <a:lumMod val="65000"/>
                    </a:schemeClr>
                  </a:gs>
                  <a:gs pos="100000">
                    <a:schemeClr val="bg1">
                      <a:lumMod val="85000"/>
                    </a:schemeClr>
                  </a:gs>
                </a:gsLst>
                <a:lin ang="16200000" scaled="1"/>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2" name="TextBox 85"/>
              <p:cNvSpPr txBox="1">
                <a:spLocks noChangeArrowheads="1"/>
              </p:cNvSpPr>
              <p:nvPr/>
            </p:nvSpPr>
            <p:spPr bwMode="auto">
              <a:xfrm>
                <a:off x="1783165" y="2278113"/>
                <a:ext cx="1489002" cy="42801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400" kern="0" dirty="0">
                    <a:solidFill>
                      <a:prstClr val="white"/>
                    </a:solidFill>
                    <a:latin typeface="微软雅黑" panose="020B0503020204020204" pitchFamily="34" charset="-122"/>
                    <a:ea typeface="微软雅黑" panose="020B0503020204020204" pitchFamily="34" charset="-122"/>
                  </a:rPr>
                  <a:t>添加标题</a:t>
                </a:r>
              </a:p>
            </p:txBody>
          </p:sp>
        </p:grpSp>
        <p:sp>
          <p:nvSpPr>
            <p:cNvPr id="7" name="TextBox 60"/>
            <p:cNvSpPr txBox="1">
              <a:spLocks noChangeArrowheads="1"/>
            </p:cNvSpPr>
            <p:nvPr/>
          </p:nvSpPr>
          <p:spPr bwMode="auto">
            <a:xfrm>
              <a:off x="1116116" y="2048034"/>
              <a:ext cx="761736" cy="148749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添加</a:t>
              </a:r>
              <a:endParaRPr lang="en-US" altLang="zh-CN" sz="1600" kern="0" dirty="0">
                <a:solidFill>
                  <a:prstClr val="black">
                    <a:lumMod val="85000"/>
                    <a:lumOff val="15000"/>
                  </a:prstClr>
                </a:solidFill>
                <a:latin typeface="微软雅黑" panose="020B0503020204020204" pitchFamily="34" charset="-122"/>
                <a:ea typeface="微软雅黑" panose="020B0503020204020204" pitchFamily="34" charset="-122"/>
              </a:endParaRPr>
            </a:p>
            <a:p>
              <a:pPr algn="ctr" eaLnBrk="1" hangingPunct="1">
                <a:defRPr/>
              </a:pP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标题</a:t>
              </a:r>
            </a:p>
          </p:txBody>
        </p:sp>
        <p:grpSp>
          <p:nvGrpSpPr>
            <p:cNvPr id="8" name="组合 137"/>
            <p:cNvGrpSpPr/>
            <p:nvPr/>
          </p:nvGrpSpPr>
          <p:grpSpPr bwMode="auto">
            <a:xfrm>
              <a:off x="2097088" y="927571"/>
              <a:ext cx="5522912" cy="3678238"/>
              <a:chOff x="2097584" y="1600200"/>
              <a:chExt cx="5522416" cy="3679040"/>
            </a:xfrm>
          </p:grpSpPr>
          <p:cxnSp>
            <p:nvCxnSpPr>
              <p:cNvPr id="17" name="AutoShape 22"/>
              <p:cNvCxnSpPr>
                <a:cxnSpLocks noChangeShapeType="1"/>
              </p:cNvCxnSpPr>
              <p:nvPr/>
            </p:nvCxnSpPr>
            <p:spPr bwMode="auto">
              <a:xfrm rot="10800000" flipH="1" flipV="1">
                <a:off x="2097584" y="1658152"/>
                <a:ext cx="1588" cy="747713"/>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18" name="AutoShape 23"/>
              <p:cNvCxnSpPr>
                <a:cxnSpLocks noChangeShapeType="1"/>
              </p:cNvCxnSpPr>
              <p:nvPr/>
            </p:nvCxnSpPr>
            <p:spPr bwMode="auto">
              <a:xfrm rot="10800000" flipH="1" flipV="1">
                <a:off x="2097584" y="1658152"/>
                <a:ext cx="1588" cy="1704975"/>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19" name="AutoShape 24"/>
              <p:cNvCxnSpPr>
                <a:cxnSpLocks noChangeShapeType="1"/>
              </p:cNvCxnSpPr>
              <p:nvPr/>
            </p:nvCxnSpPr>
            <p:spPr bwMode="auto">
              <a:xfrm rot="10800000" flipH="1" flipV="1">
                <a:off x="2097584" y="1658152"/>
                <a:ext cx="1588" cy="2662238"/>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20" name="AutoShape 25"/>
              <p:cNvCxnSpPr>
                <a:cxnSpLocks noChangeShapeType="1"/>
              </p:cNvCxnSpPr>
              <p:nvPr/>
            </p:nvCxnSpPr>
            <p:spPr bwMode="auto">
              <a:xfrm rot="10800000" flipH="1" flipV="1">
                <a:off x="2097584" y="1658152"/>
                <a:ext cx="1588" cy="3621088"/>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grpSp>
            <p:nvGrpSpPr>
              <p:cNvPr id="21" name="组合 136"/>
              <p:cNvGrpSpPr/>
              <p:nvPr/>
            </p:nvGrpSpPr>
            <p:grpSpPr bwMode="auto">
              <a:xfrm>
                <a:off x="2108200" y="1600200"/>
                <a:ext cx="5511800" cy="59989"/>
                <a:chOff x="2108200" y="1600200"/>
                <a:chExt cx="5511800" cy="59989"/>
              </a:xfrm>
            </p:grpSpPr>
            <p:sp>
              <p:nvSpPr>
                <p:cNvPr id="22" name="任意多边形 21"/>
                <p:cNvSpPr/>
                <p:nvPr/>
              </p:nvSpPr>
              <p:spPr>
                <a:xfrm>
                  <a:off x="2109106" y="1660903"/>
                  <a:ext cx="5504163" cy="0"/>
                </a:xfrm>
                <a:custGeom>
                  <a:avLst/>
                  <a:gdLst>
                    <a:gd name="connsiteX0" fmla="*/ 0 w 5198533"/>
                    <a:gd name="connsiteY0" fmla="*/ 0 h 0"/>
                    <a:gd name="connsiteX1" fmla="*/ 5198533 w 5198533"/>
                    <a:gd name="connsiteY1" fmla="*/ 0 h 0"/>
                    <a:gd name="connsiteX0-1" fmla="*/ 0 w 10478"/>
                    <a:gd name="connsiteY0-2" fmla="*/ 0 h 0"/>
                    <a:gd name="connsiteX1-3" fmla="*/ 10478 w 10478"/>
                    <a:gd name="connsiteY1-4" fmla="*/ 0 h 0"/>
                    <a:gd name="connsiteX0-5" fmla="*/ 0 w 10107"/>
                    <a:gd name="connsiteY0-6" fmla="*/ 0 h 0"/>
                    <a:gd name="connsiteX1-7" fmla="*/ 10107 w 10107"/>
                    <a:gd name="connsiteY1-8" fmla="*/ 0 h 0"/>
                  </a:gdLst>
                  <a:ahLst/>
                  <a:cxnLst>
                    <a:cxn ang="0">
                      <a:pos x="connsiteX0-1" y="connsiteY0-2"/>
                    </a:cxn>
                    <a:cxn ang="0">
                      <a:pos x="connsiteX1-3" y="connsiteY1-4"/>
                    </a:cxn>
                  </a:cxnLst>
                  <a:rect l="l" t="t" r="r" b="b"/>
                  <a:pathLst>
                    <a:path w="10107">
                      <a:moveTo>
                        <a:pt x="0" y="0"/>
                      </a:moveTo>
                      <a:lnTo>
                        <a:pt x="10107"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3" name="任意多边形 22"/>
                <p:cNvSpPr/>
                <p:nvPr/>
              </p:nvSpPr>
              <p:spPr>
                <a:xfrm>
                  <a:off x="2109106"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4" name="任意多边形 23"/>
                <p:cNvSpPr/>
                <p:nvPr/>
              </p:nvSpPr>
              <p:spPr>
                <a:xfrm>
                  <a:off x="2837170"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5" name="任意多边形 24"/>
                <p:cNvSpPr/>
                <p:nvPr/>
              </p:nvSpPr>
              <p:spPr>
                <a:xfrm>
                  <a:off x="365484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6" name="任意多边形 25"/>
                <p:cNvSpPr/>
                <p:nvPr/>
              </p:nvSpPr>
              <p:spPr>
                <a:xfrm>
                  <a:off x="444787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7" name="任意多边形 26"/>
                <p:cNvSpPr/>
                <p:nvPr/>
              </p:nvSpPr>
              <p:spPr>
                <a:xfrm>
                  <a:off x="524986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8" name="任意多边形 27"/>
                <p:cNvSpPr/>
                <p:nvPr/>
              </p:nvSpPr>
              <p:spPr>
                <a:xfrm>
                  <a:off x="605409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29" name="任意多边形 28"/>
                <p:cNvSpPr/>
                <p:nvPr/>
              </p:nvSpPr>
              <p:spPr>
                <a:xfrm>
                  <a:off x="684712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30" name="任意多边形 29"/>
                <p:cNvSpPr/>
                <p:nvPr/>
              </p:nvSpPr>
              <p:spPr>
                <a:xfrm>
                  <a:off x="7619989"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grpSp>
        </p:grpSp>
        <p:sp>
          <p:nvSpPr>
            <p:cNvPr id="9" name="TextBox 62"/>
            <p:cNvSpPr txBox="1">
              <a:spLocks noChangeArrowheads="1"/>
            </p:cNvSpPr>
            <p:nvPr/>
          </p:nvSpPr>
          <p:spPr bwMode="auto">
            <a:xfrm>
              <a:off x="1842005" y="627534"/>
              <a:ext cx="74829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0" name="TextBox 63"/>
            <p:cNvSpPr txBox="1">
              <a:spLocks noChangeArrowheads="1"/>
            </p:cNvSpPr>
            <p:nvPr/>
          </p:nvSpPr>
          <p:spPr bwMode="auto">
            <a:xfrm>
              <a:off x="2570133" y="627534"/>
              <a:ext cx="74605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1" name="TextBox 64"/>
            <p:cNvSpPr txBox="1">
              <a:spLocks noChangeArrowheads="1"/>
            </p:cNvSpPr>
            <p:nvPr/>
          </p:nvSpPr>
          <p:spPr bwMode="auto">
            <a:xfrm>
              <a:off x="3387879" y="627534"/>
              <a:ext cx="746052"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2" name="TextBox 65"/>
            <p:cNvSpPr txBox="1">
              <a:spLocks noChangeArrowheads="1"/>
            </p:cNvSpPr>
            <p:nvPr/>
          </p:nvSpPr>
          <p:spPr bwMode="auto">
            <a:xfrm>
              <a:off x="4183220" y="627534"/>
              <a:ext cx="74605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3" name="TextBox 66"/>
            <p:cNvSpPr txBox="1">
              <a:spLocks noChangeArrowheads="1"/>
            </p:cNvSpPr>
            <p:nvPr/>
          </p:nvSpPr>
          <p:spPr bwMode="auto">
            <a:xfrm>
              <a:off x="4985282" y="627534"/>
              <a:ext cx="74605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4" name="TextBox 67"/>
            <p:cNvSpPr txBox="1">
              <a:spLocks noChangeArrowheads="1"/>
            </p:cNvSpPr>
            <p:nvPr/>
          </p:nvSpPr>
          <p:spPr bwMode="auto">
            <a:xfrm>
              <a:off x="5787344" y="627534"/>
              <a:ext cx="74829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5" name="TextBox 68"/>
            <p:cNvSpPr txBox="1">
              <a:spLocks noChangeArrowheads="1"/>
            </p:cNvSpPr>
            <p:nvPr/>
          </p:nvSpPr>
          <p:spPr bwMode="auto">
            <a:xfrm>
              <a:off x="6582686" y="627534"/>
              <a:ext cx="746052"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sp>
          <p:nvSpPr>
            <p:cNvPr id="16" name="TextBox 69"/>
            <p:cNvSpPr txBox="1">
              <a:spLocks noChangeArrowheads="1"/>
            </p:cNvSpPr>
            <p:nvPr/>
          </p:nvSpPr>
          <p:spPr bwMode="auto">
            <a:xfrm>
              <a:off x="7355623" y="627534"/>
              <a:ext cx="746053" cy="385211"/>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文本</a:t>
              </a:r>
            </a:p>
          </p:txBody>
        </p:sp>
      </p:grp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t="5579" b="5579"/>
          <a:stretch>
            <a:fillRect/>
          </a:stretch>
        </p:blipFill>
        <p:spPr bwMode="auto">
          <a:xfrm flipH="1">
            <a:off x="806348" y="1615102"/>
            <a:ext cx="2878844" cy="192447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42" name="Text Box 11"/>
          <p:cNvSpPr txBox="1">
            <a:spLocks noChangeArrowheads="1"/>
          </p:cNvSpPr>
          <p:nvPr/>
        </p:nvSpPr>
        <p:spPr bwMode="auto">
          <a:xfrm>
            <a:off x="681443" y="3720599"/>
            <a:ext cx="3278572" cy="63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97" tIns="34999" rIns="69997" bIns="34999">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dirty="0">
                <a:latin typeface="微软雅黑" panose="020B0503020204020204" pitchFamily="34" charset="-122"/>
                <a:ea typeface="微软雅黑" panose="020B0503020204020204" pitchFamily="34" charset="-122"/>
              </a:rPr>
              <a:t>单击此处添加文本，单击此处添加文本</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单击此处添加文本，单击此处添加文本</a:t>
            </a:r>
          </a:p>
          <a:p>
            <a:endParaRPr lang="zh-CN" altLang="en-US" sz="1200" dirty="0">
              <a:latin typeface="微软雅黑" panose="020B0503020204020204" pitchFamily="34" charset="-122"/>
              <a:ea typeface="微软雅黑" panose="020B0503020204020204" pitchFamily="34" charset="-122"/>
            </a:endParaRPr>
          </a:p>
        </p:txBody>
      </p:sp>
      <p:sp>
        <p:nvSpPr>
          <p:cNvPr id="43" name="Text Box 11"/>
          <p:cNvSpPr txBox="1">
            <a:spLocks noChangeArrowheads="1"/>
          </p:cNvSpPr>
          <p:nvPr/>
        </p:nvSpPr>
        <p:spPr bwMode="auto">
          <a:xfrm>
            <a:off x="626177" y="683331"/>
            <a:ext cx="8455695" cy="63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97" tIns="34999" rIns="69997" bIns="34999">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单击此处添加文本，单击此处添加文本</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44"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45" name="图片 44" descr="01"/>
          <p:cNvPicPr>
            <a:picLocks noChangeAspect="1"/>
          </p:cNvPicPr>
          <p:nvPr/>
        </p:nvPicPr>
        <p:blipFill>
          <a:blip r:embed="rId4"/>
          <a:stretch>
            <a:fillRect/>
          </a:stretch>
        </p:blipFill>
        <p:spPr>
          <a:xfrm>
            <a:off x="8336280" y="1980565"/>
            <a:ext cx="3042920" cy="3803650"/>
          </a:xfrm>
          <a:prstGeom prst="rect">
            <a:avLst/>
          </a:prstGeom>
        </p:spPr>
      </p:pic>
      <p:sp>
        <p:nvSpPr>
          <p:cNvPr id="220" name=" 220"/>
          <p:cNvSpPr/>
          <p:nvPr/>
        </p:nvSpPr>
        <p:spPr>
          <a:xfrm>
            <a:off x="15240" y="198755"/>
            <a:ext cx="610870" cy="417830"/>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47" name="直接连接符 46"/>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48000">
                                          <p:cBhvr additive="base">
                                            <p:cTn id="7" dur="500" fill="hold"/>
                                            <p:tgtEl>
                                              <p:spTgt spid="44"/>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4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10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50"/>
                                            <p:tgtEl>
                                              <p:spTgt spid="41"/>
                                            </p:tgtEl>
                                          </p:cBhvr>
                                        </p:animEffect>
                                        <p:anim calcmode="lin" valueType="num">
                                          <p:cBhvr>
                                            <p:cTn id="12" dur="750" fill="hold"/>
                                            <p:tgtEl>
                                              <p:spTgt spid="41"/>
                                            </p:tgtEl>
                                            <p:attrNameLst>
                                              <p:attrName>ppt_x</p:attrName>
                                            </p:attrNameLst>
                                          </p:cBhvr>
                                          <p:tavLst>
                                            <p:tav tm="0">
                                              <p:val>
                                                <p:strVal val="#ppt_x"/>
                                              </p:val>
                                            </p:tav>
                                            <p:tav tm="100000">
                                              <p:val>
                                                <p:strVal val="#ppt_x"/>
                                              </p:val>
                                            </p:tav>
                                          </p:tavLst>
                                        </p:anim>
                                        <p:anim calcmode="lin" valueType="num">
                                          <p:cBhvr>
                                            <p:cTn id="13" dur="750" fill="hold"/>
                                            <p:tgtEl>
                                              <p:spTgt spid="41"/>
                                            </p:tgtEl>
                                            <p:attrNameLst>
                                              <p:attrName>ppt_y</p:attrName>
                                            </p:attrNameLst>
                                          </p:cBhvr>
                                          <p:tavLst>
                                            <p:tav tm="0">
                                              <p:val>
                                                <p:strVal val="#ppt_y+.1"/>
                                              </p:val>
                                            </p:tav>
                                            <p:tav tm="100000">
                                              <p:val>
                                                <p:strVal val="#ppt_y"/>
                                              </p:val>
                                            </p:tav>
                                          </p:tavLst>
                                        </p:anim>
                                      </p:childTnLst>
                                    </p:cTn>
                                  </p:par>
                                  <p:par>
                                    <p:cTn id="14" presetID="22" presetClass="entr" presetSubtype="8" fill="hold" grpId="0" nodeType="withEffect">
                                      <p:stCondLst>
                                        <p:cond delay="180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par>
                                    <p:cTn id="17" presetID="22" presetClass="entr" presetSubtype="8"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10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50"/>
                                            <p:tgtEl>
                                              <p:spTgt spid="41"/>
                                            </p:tgtEl>
                                          </p:cBhvr>
                                        </p:animEffect>
                                        <p:anim calcmode="lin" valueType="num">
                                          <p:cBhvr>
                                            <p:cTn id="12" dur="750" fill="hold"/>
                                            <p:tgtEl>
                                              <p:spTgt spid="41"/>
                                            </p:tgtEl>
                                            <p:attrNameLst>
                                              <p:attrName>ppt_x</p:attrName>
                                            </p:attrNameLst>
                                          </p:cBhvr>
                                          <p:tavLst>
                                            <p:tav tm="0">
                                              <p:val>
                                                <p:strVal val="#ppt_x"/>
                                              </p:val>
                                            </p:tav>
                                            <p:tav tm="100000">
                                              <p:val>
                                                <p:strVal val="#ppt_x"/>
                                              </p:val>
                                            </p:tav>
                                          </p:tavLst>
                                        </p:anim>
                                        <p:anim calcmode="lin" valueType="num">
                                          <p:cBhvr>
                                            <p:cTn id="13" dur="750" fill="hold"/>
                                            <p:tgtEl>
                                              <p:spTgt spid="41"/>
                                            </p:tgtEl>
                                            <p:attrNameLst>
                                              <p:attrName>ppt_y</p:attrName>
                                            </p:attrNameLst>
                                          </p:cBhvr>
                                          <p:tavLst>
                                            <p:tav tm="0">
                                              <p:val>
                                                <p:strVal val="#ppt_y+.1"/>
                                              </p:val>
                                            </p:tav>
                                            <p:tav tm="100000">
                                              <p:val>
                                                <p:strVal val="#ppt_y"/>
                                              </p:val>
                                            </p:tav>
                                          </p:tavLst>
                                        </p:anim>
                                      </p:childTnLst>
                                    </p:cTn>
                                  </p:par>
                                  <p:par>
                                    <p:cTn id="14" presetID="22" presetClass="entr" presetSubtype="8" fill="hold" grpId="0" nodeType="withEffect">
                                      <p:stCondLst>
                                        <p:cond delay="180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par>
                                    <p:cTn id="17" presetID="22" presetClass="entr" presetSubtype="8"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图片 28"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2" name="组合 1"/>
          <p:cNvGrpSpPr/>
          <p:nvPr/>
        </p:nvGrpSpPr>
        <p:grpSpPr>
          <a:xfrm>
            <a:off x="2212870" y="1805375"/>
            <a:ext cx="1261186" cy="2230331"/>
            <a:chOff x="1861147" y="1852464"/>
            <a:chExt cx="1605282" cy="2407311"/>
          </a:xfrm>
        </p:grpSpPr>
        <p:grpSp>
          <p:nvGrpSpPr>
            <p:cNvPr id="3" name="组合 2"/>
            <p:cNvGrpSpPr/>
            <p:nvPr/>
          </p:nvGrpSpPr>
          <p:grpSpPr>
            <a:xfrm>
              <a:off x="1861147" y="1852464"/>
              <a:ext cx="1605282" cy="349044"/>
              <a:chOff x="2195736" y="2068488"/>
              <a:chExt cx="1605282" cy="349044"/>
            </a:xfrm>
          </p:grpSpPr>
          <p:sp>
            <p:nvSpPr>
              <p:cNvPr id="5" name="矩形 4"/>
              <p:cNvSpPr/>
              <p:nvPr/>
            </p:nvSpPr>
            <p:spPr>
              <a:xfrm>
                <a:off x="2195736" y="2068488"/>
                <a:ext cx="1512168" cy="3490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2002</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月</a:t>
                </a:r>
              </a:p>
            </p:txBody>
          </p:sp>
          <p:sp>
            <p:nvSpPr>
              <p:cNvPr id="6" name="等腰三角形 5"/>
              <p:cNvSpPr/>
              <p:nvPr/>
            </p:nvSpPr>
            <p:spPr>
              <a:xfrm rot="5400000">
                <a:off x="3599892" y="2149896"/>
                <a:ext cx="216024" cy="18622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endParaRPr>
              </a:p>
            </p:txBody>
          </p:sp>
        </p:grpSp>
        <p:sp>
          <p:nvSpPr>
            <p:cNvPr id="4" name="矩形 3"/>
            <p:cNvSpPr/>
            <p:nvPr/>
          </p:nvSpPr>
          <p:spPr>
            <a:xfrm>
              <a:off x="1865635" y="2232555"/>
              <a:ext cx="1512168" cy="2027220"/>
            </a:xfrm>
            <a:prstGeom prst="rect">
              <a:avLst/>
            </a:prstGeom>
            <a:gradFill>
              <a:gsLst>
                <a:gs pos="0">
                  <a:schemeClr val="bg1">
                    <a:lumMod val="65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a:p>
              <a:pPr algn="ctr">
                <a:lnSpc>
                  <a:spcPct val="110000"/>
                </a:lnSpc>
              </a:pP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513786" y="1805375"/>
            <a:ext cx="1261186" cy="2230331"/>
            <a:chOff x="1861147" y="1852464"/>
            <a:chExt cx="1605282" cy="2407311"/>
          </a:xfrm>
          <a:gradFill>
            <a:gsLst>
              <a:gs pos="0">
                <a:srgbClr val="C00000"/>
              </a:gs>
              <a:gs pos="100000">
                <a:srgbClr val="FF0000"/>
              </a:gs>
            </a:gsLst>
            <a:lin ang="16200000" scaled="1"/>
          </a:gradFill>
        </p:grpSpPr>
        <p:grpSp>
          <p:nvGrpSpPr>
            <p:cNvPr id="8" name="组合 7"/>
            <p:cNvGrpSpPr/>
            <p:nvPr/>
          </p:nvGrpSpPr>
          <p:grpSpPr>
            <a:xfrm>
              <a:off x="1861147" y="1852464"/>
              <a:ext cx="1605282" cy="349044"/>
              <a:chOff x="2195736" y="2068488"/>
              <a:chExt cx="1605282" cy="349044"/>
            </a:xfrm>
            <a:grpFill/>
          </p:grpSpPr>
          <p:sp>
            <p:nvSpPr>
              <p:cNvPr id="10" name="矩形 9"/>
              <p:cNvSpPr/>
              <p:nvPr/>
            </p:nvSpPr>
            <p:spPr>
              <a:xfrm>
                <a:off x="2195736" y="2068488"/>
                <a:ext cx="1512168" cy="3490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2008</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月</a:t>
                </a:r>
              </a:p>
            </p:txBody>
          </p:sp>
          <p:sp>
            <p:nvSpPr>
              <p:cNvPr id="11" name="等腰三角形 10"/>
              <p:cNvSpPr/>
              <p:nvPr/>
            </p:nvSpPr>
            <p:spPr>
              <a:xfrm rot="5400000">
                <a:off x="3599892" y="2149896"/>
                <a:ext cx="216024" cy="186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endParaRPr>
              </a:p>
            </p:txBody>
          </p:sp>
        </p:grpSp>
        <p:sp>
          <p:nvSpPr>
            <p:cNvPr id="9" name="矩形 8"/>
            <p:cNvSpPr/>
            <p:nvPr/>
          </p:nvSpPr>
          <p:spPr>
            <a:xfrm>
              <a:off x="1865635" y="2232555"/>
              <a:ext cx="1512168" cy="2027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a:p>
              <a:pPr algn="ctr">
                <a:lnSpc>
                  <a:spcPct val="110000"/>
                </a:lnSpc>
              </a:pP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4840759" y="1805375"/>
            <a:ext cx="1261186" cy="2230331"/>
            <a:chOff x="1861147" y="1852464"/>
            <a:chExt cx="1605282" cy="2407311"/>
          </a:xfrm>
          <a:gradFill>
            <a:gsLst>
              <a:gs pos="0">
                <a:schemeClr val="bg1">
                  <a:lumMod val="65000"/>
                </a:schemeClr>
              </a:gs>
              <a:gs pos="100000">
                <a:schemeClr val="bg1">
                  <a:lumMod val="85000"/>
                </a:schemeClr>
              </a:gs>
            </a:gsLst>
            <a:lin ang="16200000" scaled="1"/>
          </a:gradFill>
        </p:grpSpPr>
        <p:grpSp>
          <p:nvGrpSpPr>
            <p:cNvPr id="13" name="组合 12"/>
            <p:cNvGrpSpPr/>
            <p:nvPr/>
          </p:nvGrpSpPr>
          <p:grpSpPr>
            <a:xfrm>
              <a:off x="1861147" y="1852464"/>
              <a:ext cx="1605282" cy="349044"/>
              <a:chOff x="2195736" y="2068488"/>
              <a:chExt cx="1605282" cy="349044"/>
            </a:xfrm>
            <a:grpFill/>
          </p:grpSpPr>
          <p:sp>
            <p:nvSpPr>
              <p:cNvPr id="15" name="矩形 14"/>
              <p:cNvSpPr/>
              <p:nvPr/>
            </p:nvSpPr>
            <p:spPr>
              <a:xfrm>
                <a:off x="2195736" y="2068488"/>
                <a:ext cx="1512168" cy="3490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2011</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月</a:t>
                </a:r>
              </a:p>
            </p:txBody>
          </p:sp>
          <p:sp>
            <p:nvSpPr>
              <p:cNvPr id="16" name="等腰三角形 15"/>
              <p:cNvSpPr/>
              <p:nvPr/>
            </p:nvSpPr>
            <p:spPr>
              <a:xfrm rot="5400000">
                <a:off x="3599892" y="2149896"/>
                <a:ext cx="216024" cy="1862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endParaRPr>
              </a:p>
            </p:txBody>
          </p:sp>
        </p:grpSp>
        <p:sp>
          <p:nvSpPr>
            <p:cNvPr id="14" name="矩形 13"/>
            <p:cNvSpPr/>
            <p:nvPr/>
          </p:nvSpPr>
          <p:spPr>
            <a:xfrm>
              <a:off x="1865635" y="2232555"/>
              <a:ext cx="1512168" cy="2027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a:p>
              <a:pPr algn="ctr">
                <a:lnSpc>
                  <a:spcPct val="110000"/>
                </a:lnSpc>
              </a:pP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152329" y="1805375"/>
            <a:ext cx="1268654" cy="2230331"/>
            <a:chOff x="1851643" y="1852464"/>
            <a:chExt cx="1614786" cy="2407311"/>
          </a:xfrm>
        </p:grpSpPr>
        <p:grpSp>
          <p:nvGrpSpPr>
            <p:cNvPr id="18" name="组合 17"/>
            <p:cNvGrpSpPr/>
            <p:nvPr/>
          </p:nvGrpSpPr>
          <p:grpSpPr>
            <a:xfrm>
              <a:off x="1851643" y="1852464"/>
              <a:ext cx="1614786" cy="349044"/>
              <a:chOff x="2186232" y="2068488"/>
              <a:chExt cx="1614786" cy="349044"/>
            </a:xfrm>
          </p:grpSpPr>
          <p:sp>
            <p:nvSpPr>
              <p:cNvPr id="20" name="矩形 19"/>
              <p:cNvSpPr/>
              <p:nvPr/>
            </p:nvSpPr>
            <p:spPr>
              <a:xfrm>
                <a:off x="2186232" y="2068488"/>
                <a:ext cx="1512169" cy="3490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2014</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月</a:t>
                </a:r>
              </a:p>
            </p:txBody>
          </p:sp>
          <p:sp>
            <p:nvSpPr>
              <p:cNvPr id="21" name="等腰三角形 20"/>
              <p:cNvSpPr/>
              <p:nvPr/>
            </p:nvSpPr>
            <p:spPr>
              <a:xfrm rot="5400000">
                <a:off x="3599892" y="2149896"/>
                <a:ext cx="216024" cy="18622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bg1"/>
                  </a:solidFill>
                </a:endParaRPr>
              </a:p>
            </p:txBody>
          </p:sp>
        </p:grpSp>
        <p:sp>
          <p:nvSpPr>
            <p:cNvPr id="19" name="矩形 18"/>
            <p:cNvSpPr/>
            <p:nvPr/>
          </p:nvSpPr>
          <p:spPr>
            <a:xfrm>
              <a:off x="1865635" y="2232555"/>
              <a:ext cx="1512168" cy="2027220"/>
            </a:xfrm>
            <a:prstGeom prst="rect">
              <a:avLst/>
            </a:prstGeom>
            <a:gradFill>
              <a:gsLst>
                <a:gs pos="0">
                  <a:srgbClr val="C00000"/>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a:p>
              <a:pPr algn="ctr">
                <a:lnSpc>
                  <a:spcPct val="110000"/>
                </a:lnSpc>
              </a:pP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486768" y="1805375"/>
            <a:ext cx="1191559" cy="2230331"/>
            <a:chOff x="1861146" y="1852464"/>
            <a:chExt cx="1516657" cy="2407311"/>
          </a:xfrm>
          <a:gradFill>
            <a:gsLst>
              <a:gs pos="0">
                <a:schemeClr val="bg1">
                  <a:lumMod val="65000"/>
                </a:schemeClr>
              </a:gs>
              <a:gs pos="100000">
                <a:schemeClr val="bg1">
                  <a:lumMod val="85000"/>
                </a:schemeClr>
              </a:gs>
            </a:gsLst>
            <a:lin ang="16200000" scaled="1"/>
          </a:gradFill>
        </p:grpSpPr>
        <p:sp>
          <p:nvSpPr>
            <p:cNvPr id="23" name="矩形 22"/>
            <p:cNvSpPr/>
            <p:nvPr/>
          </p:nvSpPr>
          <p:spPr>
            <a:xfrm>
              <a:off x="1861146" y="1852464"/>
              <a:ext cx="1512168" cy="3490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2016</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7</a:t>
              </a:r>
              <a:r>
                <a:rPr lang="zh-CN" altLang="en-US" sz="1200" dirty="0">
                  <a:solidFill>
                    <a:schemeClr val="bg1"/>
                  </a:solidFill>
                  <a:latin typeface="微软雅黑" panose="020B0503020204020204" pitchFamily="34" charset="-122"/>
                  <a:ea typeface="微软雅黑" panose="020B0503020204020204" pitchFamily="34" charset="-122"/>
                </a:rPr>
                <a:t>月</a:t>
              </a:r>
            </a:p>
          </p:txBody>
        </p:sp>
        <p:sp>
          <p:nvSpPr>
            <p:cNvPr id="24" name="矩形 23"/>
            <p:cNvSpPr/>
            <p:nvPr/>
          </p:nvSpPr>
          <p:spPr>
            <a:xfrm>
              <a:off x="1865635" y="2232555"/>
              <a:ext cx="1512168" cy="2027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32815">
                <a:lnSpc>
                  <a:spcPct val="110000"/>
                </a:lnSpc>
                <a:spcBef>
                  <a:spcPct val="0"/>
                </a:spcBef>
                <a:defRPr/>
              </a:pPr>
              <a:r>
                <a:rPr lang="zh-CN" altLang="en-US"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ln w="3175">
                  <a:noFill/>
                </a:ln>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lnSpc>
                  <a:spcPct val="110000"/>
                </a:lnSpc>
              </a:pPr>
              <a:r>
                <a:rPr lang="zh-CN" altLang="en-US"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单击此处添加文本</a:t>
              </a: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a:p>
              <a:pPr algn="ctr">
                <a:lnSpc>
                  <a:spcPct val="110000"/>
                </a:lnSpc>
              </a:pPr>
              <a:endParaRPr lang="en-US" altLang="zh-CN" sz="9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algn="ct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588712" y="1628140"/>
            <a:ext cx="8020407" cy="469532"/>
            <a:chOff x="630765" y="1564432"/>
            <a:chExt cx="7834075" cy="462680"/>
          </a:xfrm>
        </p:grpSpPr>
        <p:sp>
          <p:nvSpPr>
            <p:cNvPr id="26" name="矩形 25"/>
            <p:cNvSpPr/>
            <p:nvPr/>
          </p:nvSpPr>
          <p:spPr>
            <a:xfrm>
              <a:off x="630765" y="1564432"/>
              <a:ext cx="1617378" cy="462680"/>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rPr>
                <a:t>发展历程</a:t>
              </a:r>
            </a:p>
          </p:txBody>
        </p:sp>
        <p:cxnSp>
          <p:nvCxnSpPr>
            <p:cNvPr id="27" name="直接连接符 26"/>
            <p:cNvCxnSpPr/>
            <p:nvPr/>
          </p:nvCxnSpPr>
          <p:spPr>
            <a:xfrm>
              <a:off x="2183988" y="1595064"/>
              <a:ext cx="628085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8"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tretch>
            <a:fillRect/>
          </a:stretch>
        </p:blipFill>
        <p:spPr bwMode="auto">
          <a:xfrm>
            <a:off x="736154" y="2246607"/>
            <a:ext cx="1285041" cy="1700011"/>
          </a:xfrm>
          <a:prstGeom prst="round2DiagRect">
            <a:avLst>
              <a:gd name="adj1" fmla="val 16667"/>
              <a:gd name="adj2" fmla="val 0"/>
            </a:avLst>
          </a:prstGeom>
          <a:ln w="28575"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0"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220" name=" 220"/>
          <p:cNvSpPr/>
          <p:nvPr/>
        </p:nvSpPr>
        <p:spPr>
          <a:xfrm>
            <a:off x="15240" y="198755"/>
            <a:ext cx="610870" cy="417830"/>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31" name="直接连接符 30"/>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8000">
                                          <p:cBhvr additive="base">
                                            <p:cTn id="7" dur="500" fill="hold"/>
                                            <p:tgtEl>
                                              <p:spTgt spid="30"/>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2302958" y="3649414"/>
            <a:ext cx="3995187" cy="41592"/>
          </a:xfrm>
          <a:prstGeom prst="rect">
            <a:avLst/>
          </a:prstGeom>
          <a:solidFill>
            <a:srgbClr val="ABB6BA"/>
          </a:soli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3" name="圆柱形 2"/>
          <p:cNvSpPr/>
          <p:nvPr/>
        </p:nvSpPr>
        <p:spPr>
          <a:xfrm>
            <a:off x="2284533" y="770900"/>
            <a:ext cx="34276" cy="2920106"/>
          </a:xfrm>
          <a:prstGeom prst="can">
            <a:avLst/>
          </a:prstGeom>
          <a:solidFill>
            <a:srgbClr val="C5CDD0"/>
          </a:soli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4" name="右箭头 3"/>
          <p:cNvSpPr/>
          <p:nvPr/>
        </p:nvSpPr>
        <p:spPr>
          <a:xfrm>
            <a:off x="2329610" y="2359712"/>
            <a:ext cx="3062696" cy="1280526"/>
          </a:xfrm>
          <a:prstGeom prst="rightArrow">
            <a:avLst/>
          </a:prstGeom>
          <a:gradFill>
            <a:gsLst>
              <a:gs pos="0">
                <a:schemeClr val="bg1">
                  <a:lumMod val="50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5" name="右箭头 4"/>
          <p:cNvSpPr/>
          <p:nvPr/>
        </p:nvSpPr>
        <p:spPr>
          <a:xfrm>
            <a:off x="2329607" y="1853246"/>
            <a:ext cx="4175961" cy="1212750"/>
          </a:xfrm>
          <a:prstGeom prst="rightArrow">
            <a:avLst/>
          </a:prstGeom>
          <a:gradFill>
            <a:gsLst>
              <a:gs pos="0">
                <a:srgbClr val="740000"/>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6" name="右箭头 5"/>
          <p:cNvSpPr/>
          <p:nvPr/>
        </p:nvSpPr>
        <p:spPr>
          <a:xfrm>
            <a:off x="2329609" y="1373416"/>
            <a:ext cx="2489122" cy="1212750"/>
          </a:xfrm>
          <a:prstGeom prst="rightArrow">
            <a:avLst/>
          </a:prstGeom>
          <a:gradFill>
            <a:gsLst>
              <a:gs pos="0">
                <a:schemeClr val="bg1">
                  <a:lumMod val="50000"/>
                </a:schemeClr>
              </a:gs>
              <a:gs pos="100000">
                <a:schemeClr val="bg1">
                  <a:lumMod val="8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7" name="右箭头 6"/>
          <p:cNvSpPr/>
          <p:nvPr/>
        </p:nvSpPr>
        <p:spPr>
          <a:xfrm>
            <a:off x="2329610" y="770900"/>
            <a:ext cx="3448135" cy="1280526"/>
          </a:xfrm>
          <a:prstGeom prst="rightArrow">
            <a:avLst/>
          </a:prstGeom>
          <a:gradFill>
            <a:gsLst>
              <a:gs pos="0">
                <a:srgbClr val="740000"/>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9997" tIns="34999" rIns="69997" bIns="34999" rtlCol="0" anchor="ctr"/>
          <a:lstStyle/>
          <a:p>
            <a:pPr algn="ctr"/>
            <a:endParaRPr lang="zh-CN" altLang="en-US">
              <a:solidFill>
                <a:prstClr val="white"/>
              </a:solidFill>
            </a:endParaRPr>
          </a:p>
        </p:txBody>
      </p:sp>
      <p:sp>
        <p:nvSpPr>
          <p:cNvPr id="8" name="文本框 25"/>
          <p:cNvSpPr txBox="1"/>
          <p:nvPr/>
        </p:nvSpPr>
        <p:spPr>
          <a:xfrm>
            <a:off x="1661070" y="2792838"/>
            <a:ext cx="586574" cy="593902"/>
          </a:xfrm>
          <a:prstGeom prst="rect">
            <a:avLst/>
          </a:prstGeom>
          <a:noFill/>
        </p:spPr>
        <p:txBody>
          <a:bodyPr wrap="square" lIns="69997" tIns="34999" rIns="69997" bIns="34999" rtlCol="0">
            <a:spAutoFit/>
          </a:bodyPr>
          <a:lstStyle/>
          <a:p>
            <a:r>
              <a:rPr lang="en-US" altLang="zh-CN" sz="3400" dirty="0">
                <a:solidFill>
                  <a:schemeClr val="bg1">
                    <a:lumMod val="50000"/>
                  </a:schemeClr>
                </a:solidFill>
              </a:rPr>
              <a:t>01</a:t>
            </a:r>
            <a:endParaRPr lang="zh-CN" altLang="en-US" sz="3400" dirty="0">
              <a:solidFill>
                <a:schemeClr val="bg1">
                  <a:lumMod val="50000"/>
                </a:schemeClr>
              </a:solidFill>
            </a:endParaRPr>
          </a:p>
        </p:txBody>
      </p:sp>
      <p:sp>
        <p:nvSpPr>
          <p:cNvPr id="9" name="文本框 26"/>
          <p:cNvSpPr txBox="1"/>
          <p:nvPr/>
        </p:nvSpPr>
        <p:spPr>
          <a:xfrm>
            <a:off x="1661070" y="2247616"/>
            <a:ext cx="623463" cy="593902"/>
          </a:xfrm>
          <a:prstGeom prst="rect">
            <a:avLst/>
          </a:prstGeom>
          <a:noFill/>
        </p:spPr>
        <p:txBody>
          <a:bodyPr wrap="square" lIns="69997" tIns="34999" rIns="69997" bIns="34999" rtlCol="0">
            <a:spAutoFit/>
          </a:bodyPr>
          <a:lstStyle/>
          <a:p>
            <a:r>
              <a:rPr lang="en-US" altLang="zh-CN" sz="3400" dirty="0">
                <a:solidFill>
                  <a:srgbClr val="C00000"/>
                </a:solidFill>
              </a:rPr>
              <a:t>02</a:t>
            </a:r>
            <a:endParaRPr lang="zh-CN" altLang="en-US" sz="3400" dirty="0">
              <a:solidFill>
                <a:srgbClr val="C00000"/>
              </a:solidFill>
            </a:endParaRPr>
          </a:p>
        </p:txBody>
      </p:sp>
      <p:sp>
        <p:nvSpPr>
          <p:cNvPr id="10" name="文本框 27"/>
          <p:cNvSpPr txBox="1"/>
          <p:nvPr/>
        </p:nvSpPr>
        <p:spPr>
          <a:xfrm>
            <a:off x="1661070" y="1702394"/>
            <a:ext cx="586574" cy="593902"/>
          </a:xfrm>
          <a:prstGeom prst="rect">
            <a:avLst/>
          </a:prstGeom>
          <a:noFill/>
        </p:spPr>
        <p:txBody>
          <a:bodyPr wrap="square" lIns="69997" tIns="34999" rIns="69997" bIns="34999" rtlCol="0">
            <a:spAutoFit/>
          </a:bodyPr>
          <a:lstStyle/>
          <a:p>
            <a:r>
              <a:rPr lang="en-US" altLang="zh-CN" sz="3400" dirty="0">
                <a:solidFill>
                  <a:schemeClr val="bg1">
                    <a:lumMod val="50000"/>
                  </a:schemeClr>
                </a:solidFill>
              </a:rPr>
              <a:t>03</a:t>
            </a:r>
            <a:endParaRPr lang="zh-CN" altLang="en-US" sz="3400" dirty="0">
              <a:solidFill>
                <a:schemeClr val="bg1">
                  <a:lumMod val="50000"/>
                </a:schemeClr>
              </a:solidFill>
            </a:endParaRPr>
          </a:p>
        </p:txBody>
      </p:sp>
      <p:sp>
        <p:nvSpPr>
          <p:cNvPr id="11" name="文本框 28"/>
          <p:cNvSpPr txBox="1"/>
          <p:nvPr/>
        </p:nvSpPr>
        <p:spPr>
          <a:xfrm>
            <a:off x="1661070" y="1157174"/>
            <a:ext cx="586574" cy="593902"/>
          </a:xfrm>
          <a:prstGeom prst="rect">
            <a:avLst/>
          </a:prstGeom>
          <a:noFill/>
        </p:spPr>
        <p:txBody>
          <a:bodyPr wrap="square" lIns="69997" tIns="34999" rIns="69997" bIns="34999" rtlCol="0">
            <a:spAutoFit/>
          </a:bodyPr>
          <a:lstStyle/>
          <a:p>
            <a:r>
              <a:rPr lang="en-US" altLang="zh-CN" sz="3400" dirty="0">
                <a:solidFill>
                  <a:srgbClr val="C00000"/>
                </a:solidFill>
              </a:rPr>
              <a:t>04</a:t>
            </a:r>
            <a:endParaRPr lang="zh-CN" altLang="en-US" sz="3400" dirty="0">
              <a:solidFill>
                <a:srgbClr val="C00000"/>
              </a:solidFill>
            </a:endParaRPr>
          </a:p>
        </p:txBody>
      </p:sp>
      <p:grpSp>
        <p:nvGrpSpPr>
          <p:cNvPr id="12" name="组合 11"/>
          <p:cNvGrpSpPr/>
          <p:nvPr/>
        </p:nvGrpSpPr>
        <p:grpSpPr>
          <a:xfrm>
            <a:off x="2546304" y="3697234"/>
            <a:ext cx="3918329" cy="692497"/>
            <a:chOff x="3315765" y="5498862"/>
            <a:chExt cx="5102399" cy="909785"/>
          </a:xfrm>
        </p:grpSpPr>
        <p:sp>
          <p:nvSpPr>
            <p:cNvPr id="13" name="文本框 29"/>
            <p:cNvSpPr txBox="1"/>
            <p:nvPr/>
          </p:nvSpPr>
          <p:spPr>
            <a:xfrm>
              <a:off x="3315765" y="5498862"/>
              <a:ext cx="776569" cy="909785"/>
            </a:xfrm>
            <a:prstGeom prst="rect">
              <a:avLst/>
            </a:prstGeom>
            <a:noFill/>
          </p:spPr>
          <p:txBody>
            <a:bodyPr wrap="square" rtlCol="0">
              <a:spAutoFit/>
            </a:bodyPr>
            <a:lstStyle/>
            <a:p>
              <a:r>
                <a:rPr lang="en-US" altLang="zh-CN" sz="2100" dirty="0">
                  <a:solidFill>
                    <a:prstClr val="white">
                      <a:lumMod val="50000"/>
                    </a:prstClr>
                  </a:solidFill>
                </a:rPr>
                <a:t>10</a:t>
              </a:r>
              <a:r>
                <a:rPr lang="en-US" altLang="zh-CN" dirty="0">
                  <a:solidFill>
                    <a:prstClr val="white">
                      <a:lumMod val="50000"/>
                    </a:prstClr>
                  </a:solidFill>
                </a:rPr>
                <a:t>%</a:t>
              </a:r>
              <a:endParaRPr lang="zh-CN" altLang="en-US" dirty="0">
                <a:solidFill>
                  <a:prstClr val="white">
                    <a:lumMod val="50000"/>
                  </a:prstClr>
                </a:solidFill>
              </a:endParaRPr>
            </a:p>
          </p:txBody>
        </p:sp>
        <p:sp>
          <p:nvSpPr>
            <p:cNvPr id="14" name="文本框 30"/>
            <p:cNvSpPr txBox="1"/>
            <p:nvPr/>
          </p:nvSpPr>
          <p:spPr>
            <a:xfrm>
              <a:off x="3925421" y="5498862"/>
              <a:ext cx="794551" cy="909785"/>
            </a:xfrm>
            <a:prstGeom prst="rect">
              <a:avLst/>
            </a:prstGeom>
            <a:noFill/>
          </p:spPr>
          <p:txBody>
            <a:bodyPr wrap="square" rtlCol="0">
              <a:spAutoFit/>
            </a:bodyPr>
            <a:lstStyle/>
            <a:p>
              <a:r>
                <a:rPr lang="en-US" altLang="zh-CN" sz="2100" dirty="0">
                  <a:solidFill>
                    <a:prstClr val="white">
                      <a:lumMod val="50000"/>
                    </a:prstClr>
                  </a:solidFill>
                </a:rPr>
                <a:t>20</a:t>
              </a:r>
              <a:r>
                <a:rPr lang="en-US" altLang="zh-CN" dirty="0">
                  <a:solidFill>
                    <a:prstClr val="white">
                      <a:lumMod val="50000"/>
                    </a:prstClr>
                  </a:solidFill>
                </a:rPr>
                <a:t>%</a:t>
              </a:r>
              <a:endParaRPr lang="zh-CN" altLang="en-US" dirty="0">
                <a:solidFill>
                  <a:prstClr val="white">
                    <a:lumMod val="50000"/>
                  </a:prstClr>
                </a:solidFill>
              </a:endParaRPr>
            </a:p>
          </p:txBody>
        </p:sp>
        <p:sp>
          <p:nvSpPr>
            <p:cNvPr id="15" name="文本框 31"/>
            <p:cNvSpPr txBox="1"/>
            <p:nvPr/>
          </p:nvSpPr>
          <p:spPr>
            <a:xfrm>
              <a:off x="4535076" y="5498862"/>
              <a:ext cx="794549" cy="909785"/>
            </a:xfrm>
            <a:prstGeom prst="rect">
              <a:avLst/>
            </a:prstGeom>
            <a:noFill/>
          </p:spPr>
          <p:txBody>
            <a:bodyPr wrap="square" rtlCol="0">
              <a:spAutoFit/>
            </a:bodyPr>
            <a:lstStyle/>
            <a:p>
              <a:r>
                <a:rPr lang="en-US" altLang="zh-CN" sz="2100" dirty="0">
                  <a:solidFill>
                    <a:prstClr val="white">
                      <a:lumMod val="50000"/>
                    </a:prstClr>
                  </a:solidFill>
                </a:rPr>
                <a:t>30</a:t>
              </a:r>
              <a:r>
                <a:rPr lang="en-US" altLang="zh-CN" dirty="0">
                  <a:solidFill>
                    <a:prstClr val="white">
                      <a:lumMod val="50000"/>
                    </a:prstClr>
                  </a:solidFill>
                </a:rPr>
                <a:t>%</a:t>
              </a:r>
              <a:endParaRPr lang="zh-CN" altLang="en-US" dirty="0">
                <a:solidFill>
                  <a:prstClr val="white">
                    <a:lumMod val="50000"/>
                  </a:prstClr>
                </a:solidFill>
              </a:endParaRPr>
            </a:p>
          </p:txBody>
        </p:sp>
        <p:sp>
          <p:nvSpPr>
            <p:cNvPr id="16" name="文本框 32"/>
            <p:cNvSpPr txBox="1"/>
            <p:nvPr/>
          </p:nvSpPr>
          <p:spPr>
            <a:xfrm>
              <a:off x="5144732" y="5498862"/>
              <a:ext cx="889125" cy="545871"/>
            </a:xfrm>
            <a:prstGeom prst="rect">
              <a:avLst/>
            </a:prstGeom>
            <a:noFill/>
          </p:spPr>
          <p:txBody>
            <a:bodyPr wrap="square" rtlCol="0">
              <a:spAutoFit/>
            </a:bodyPr>
            <a:lstStyle/>
            <a:p>
              <a:r>
                <a:rPr lang="en-US" altLang="zh-CN" sz="2100" dirty="0">
                  <a:solidFill>
                    <a:prstClr val="white">
                      <a:lumMod val="50000"/>
                    </a:prstClr>
                  </a:solidFill>
                </a:rPr>
                <a:t>40</a:t>
              </a:r>
              <a:r>
                <a:rPr lang="en-US" altLang="zh-CN" dirty="0">
                  <a:solidFill>
                    <a:prstClr val="white">
                      <a:lumMod val="50000"/>
                    </a:prstClr>
                  </a:solidFill>
                </a:rPr>
                <a:t>%</a:t>
              </a:r>
              <a:endParaRPr lang="zh-CN" altLang="en-US" dirty="0">
                <a:solidFill>
                  <a:prstClr val="white">
                    <a:lumMod val="50000"/>
                  </a:prstClr>
                </a:solidFill>
              </a:endParaRPr>
            </a:p>
          </p:txBody>
        </p:sp>
        <p:sp>
          <p:nvSpPr>
            <p:cNvPr id="17" name="文本框 33"/>
            <p:cNvSpPr txBox="1"/>
            <p:nvPr/>
          </p:nvSpPr>
          <p:spPr>
            <a:xfrm>
              <a:off x="5754386" y="5498862"/>
              <a:ext cx="889125" cy="545871"/>
            </a:xfrm>
            <a:prstGeom prst="rect">
              <a:avLst/>
            </a:prstGeom>
            <a:noFill/>
          </p:spPr>
          <p:txBody>
            <a:bodyPr wrap="square" rtlCol="0">
              <a:spAutoFit/>
            </a:bodyPr>
            <a:lstStyle/>
            <a:p>
              <a:r>
                <a:rPr lang="en-US" altLang="zh-CN" sz="2100" dirty="0">
                  <a:solidFill>
                    <a:prstClr val="white">
                      <a:lumMod val="50000"/>
                    </a:prstClr>
                  </a:solidFill>
                </a:rPr>
                <a:t>50</a:t>
              </a:r>
              <a:r>
                <a:rPr lang="en-US" altLang="zh-CN" dirty="0">
                  <a:solidFill>
                    <a:prstClr val="white">
                      <a:lumMod val="50000"/>
                    </a:prstClr>
                  </a:solidFill>
                </a:rPr>
                <a:t>%</a:t>
              </a:r>
              <a:endParaRPr lang="zh-CN" altLang="en-US" dirty="0">
                <a:solidFill>
                  <a:prstClr val="white">
                    <a:lumMod val="50000"/>
                  </a:prstClr>
                </a:solidFill>
              </a:endParaRPr>
            </a:p>
          </p:txBody>
        </p:sp>
        <p:sp>
          <p:nvSpPr>
            <p:cNvPr id="18" name="文本框 34"/>
            <p:cNvSpPr txBox="1"/>
            <p:nvPr/>
          </p:nvSpPr>
          <p:spPr>
            <a:xfrm>
              <a:off x="6364041" y="5498862"/>
              <a:ext cx="794549" cy="909785"/>
            </a:xfrm>
            <a:prstGeom prst="rect">
              <a:avLst/>
            </a:prstGeom>
            <a:noFill/>
          </p:spPr>
          <p:txBody>
            <a:bodyPr wrap="square" rtlCol="0">
              <a:spAutoFit/>
            </a:bodyPr>
            <a:lstStyle/>
            <a:p>
              <a:r>
                <a:rPr lang="en-US" altLang="zh-CN" sz="2100" dirty="0">
                  <a:solidFill>
                    <a:prstClr val="white">
                      <a:lumMod val="50000"/>
                    </a:prstClr>
                  </a:solidFill>
                </a:rPr>
                <a:t>60</a:t>
              </a:r>
              <a:r>
                <a:rPr lang="en-US" altLang="zh-CN" dirty="0">
                  <a:solidFill>
                    <a:prstClr val="white">
                      <a:lumMod val="50000"/>
                    </a:prstClr>
                  </a:solidFill>
                </a:rPr>
                <a:t>%</a:t>
              </a:r>
              <a:endParaRPr lang="zh-CN" altLang="en-US" dirty="0">
                <a:solidFill>
                  <a:prstClr val="white">
                    <a:lumMod val="50000"/>
                  </a:prstClr>
                </a:solidFill>
              </a:endParaRPr>
            </a:p>
          </p:txBody>
        </p:sp>
        <p:sp>
          <p:nvSpPr>
            <p:cNvPr id="19" name="文本框 35"/>
            <p:cNvSpPr txBox="1"/>
            <p:nvPr/>
          </p:nvSpPr>
          <p:spPr>
            <a:xfrm>
              <a:off x="6973697" y="5498862"/>
              <a:ext cx="849701" cy="545871"/>
            </a:xfrm>
            <a:prstGeom prst="rect">
              <a:avLst/>
            </a:prstGeom>
            <a:noFill/>
          </p:spPr>
          <p:txBody>
            <a:bodyPr wrap="square" rtlCol="0">
              <a:spAutoFit/>
            </a:bodyPr>
            <a:lstStyle/>
            <a:p>
              <a:r>
                <a:rPr lang="en-US" altLang="zh-CN" sz="2100" dirty="0">
                  <a:solidFill>
                    <a:prstClr val="white">
                      <a:lumMod val="50000"/>
                    </a:prstClr>
                  </a:solidFill>
                </a:rPr>
                <a:t>70</a:t>
              </a:r>
              <a:r>
                <a:rPr lang="en-US" altLang="zh-CN" dirty="0">
                  <a:solidFill>
                    <a:prstClr val="white">
                      <a:lumMod val="50000"/>
                    </a:prstClr>
                  </a:solidFill>
                </a:rPr>
                <a:t>%</a:t>
              </a:r>
              <a:endParaRPr lang="zh-CN" altLang="en-US" dirty="0">
                <a:solidFill>
                  <a:prstClr val="white">
                    <a:lumMod val="50000"/>
                  </a:prstClr>
                </a:solidFill>
              </a:endParaRPr>
            </a:p>
          </p:txBody>
        </p:sp>
        <p:sp>
          <p:nvSpPr>
            <p:cNvPr id="20" name="文本框 36"/>
            <p:cNvSpPr txBox="1"/>
            <p:nvPr/>
          </p:nvSpPr>
          <p:spPr>
            <a:xfrm>
              <a:off x="7583352" y="5498862"/>
              <a:ext cx="834812" cy="545871"/>
            </a:xfrm>
            <a:prstGeom prst="rect">
              <a:avLst/>
            </a:prstGeom>
            <a:noFill/>
          </p:spPr>
          <p:txBody>
            <a:bodyPr wrap="square" rtlCol="0">
              <a:spAutoFit/>
            </a:bodyPr>
            <a:lstStyle/>
            <a:p>
              <a:r>
                <a:rPr lang="en-US" altLang="zh-CN" sz="2100" dirty="0">
                  <a:solidFill>
                    <a:prstClr val="white">
                      <a:lumMod val="50000"/>
                    </a:prstClr>
                  </a:solidFill>
                </a:rPr>
                <a:t>80</a:t>
              </a:r>
              <a:r>
                <a:rPr lang="en-US" altLang="zh-CN" dirty="0">
                  <a:solidFill>
                    <a:prstClr val="white">
                      <a:lumMod val="50000"/>
                    </a:prstClr>
                  </a:solidFill>
                </a:rPr>
                <a:t>%</a:t>
              </a:r>
              <a:endParaRPr lang="zh-CN" altLang="en-US" dirty="0">
                <a:solidFill>
                  <a:prstClr val="white">
                    <a:lumMod val="50000"/>
                  </a:prstClr>
                </a:solidFill>
              </a:endParaRPr>
            </a:p>
          </p:txBody>
        </p:sp>
      </p:grpSp>
      <p:sp>
        <p:nvSpPr>
          <p:cNvPr id="21" name="文本框 39"/>
          <p:cNvSpPr txBox="1"/>
          <p:nvPr/>
        </p:nvSpPr>
        <p:spPr>
          <a:xfrm>
            <a:off x="6464633" y="1026128"/>
            <a:ext cx="2252844" cy="445111"/>
          </a:xfrm>
          <a:prstGeom prst="rect">
            <a:avLst/>
          </a:prstGeom>
          <a:noFill/>
        </p:spPr>
        <p:txBody>
          <a:bodyPr wrap="square" lIns="69997" tIns="34999" rIns="69997" bIns="34999" rtlCol="0">
            <a:spAutoFit/>
          </a:bodyPr>
          <a:lstStyle/>
          <a:p>
            <a:pPr algn="just"/>
            <a:r>
              <a:rPr lang="zh-CN" altLang="en-US" sz="1200" dirty="0">
                <a:solidFill>
                  <a:srgbClr val="FF0000"/>
                </a:solidFill>
                <a:latin typeface="微软雅黑" panose="020B0503020204020204" pitchFamily="34" charset="-122"/>
                <a:ea typeface="微软雅黑" panose="020B0503020204020204" pitchFamily="34" charset="-122"/>
              </a:rPr>
              <a:t>文字说明文字说明</a:t>
            </a:r>
            <a:endParaRPr lang="en-US" altLang="zh-CN" sz="1200" dirty="0">
              <a:solidFill>
                <a:srgbClr val="FF0000"/>
              </a:solidFill>
              <a:latin typeface="微软雅黑" panose="020B0503020204020204" pitchFamily="34" charset="-122"/>
              <a:ea typeface="微软雅黑" panose="020B0503020204020204" pitchFamily="34" charset="-122"/>
            </a:endParaRPr>
          </a:p>
          <a:p>
            <a:pPr algn="just"/>
            <a:r>
              <a:rPr lang="zh-CN" altLang="en-US" sz="1200" dirty="0">
                <a:solidFill>
                  <a:srgbClr val="FF0000"/>
                </a:solidFill>
                <a:latin typeface="微软雅黑" panose="020B0503020204020204" pitchFamily="34" charset="-122"/>
                <a:ea typeface="微软雅黑" panose="020B0503020204020204" pitchFamily="34" charset="-122"/>
              </a:rPr>
              <a:t>文字说明文字说明</a:t>
            </a:r>
          </a:p>
        </p:txBody>
      </p:sp>
      <p:sp>
        <p:nvSpPr>
          <p:cNvPr id="22" name="文本框 40"/>
          <p:cNvSpPr txBox="1"/>
          <p:nvPr/>
        </p:nvSpPr>
        <p:spPr>
          <a:xfrm>
            <a:off x="6464633" y="1696416"/>
            <a:ext cx="2252844" cy="445111"/>
          </a:xfrm>
          <a:prstGeom prst="rect">
            <a:avLst/>
          </a:prstGeom>
          <a:noFill/>
        </p:spPr>
        <p:txBody>
          <a:bodyPr wrap="square" lIns="69997" tIns="34999" rIns="69997" bIns="34999" rtlCol="0">
            <a:spAutoFit/>
          </a:bodyPr>
          <a:lstStyle/>
          <a:p>
            <a:pPr algn="just"/>
            <a:r>
              <a:rPr lang="zh-CN" altLang="en-US" sz="1200" dirty="0">
                <a:solidFill>
                  <a:schemeClr val="bg1">
                    <a:lumMod val="50000"/>
                  </a:schemeClr>
                </a:solidFill>
                <a:latin typeface="微软雅黑" panose="020B0503020204020204" pitchFamily="34" charset="-122"/>
                <a:ea typeface="微软雅黑" panose="020B0503020204020204" pitchFamily="34" charset="-122"/>
              </a:rPr>
              <a:t>文字说明文字说明</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just"/>
            <a:r>
              <a:rPr lang="zh-CN" altLang="en-US" sz="1200" dirty="0">
                <a:solidFill>
                  <a:schemeClr val="bg1">
                    <a:lumMod val="50000"/>
                  </a:schemeClr>
                </a:solidFill>
                <a:latin typeface="微软雅黑" panose="020B0503020204020204" pitchFamily="34" charset="-122"/>
                <a:ea typeface="微软雅黑" panose="020B0503020204020204" pitchFamily="34" charset="-122"/>
              </a:rPr>
              <a:t>文字说明文字说明</a:t>
            </a:r>
          </a:p>
        </p:txBody>
      </p:sp>
      <p:sp>
        <p:nvSpPr>
          <p:cNvPr id="23" name="文本框 41"/>
          <p:cNvSpPr txBox="1"/>
          <p:nvPr/>
        </p:nvSpPr>
        <p:spPr>
          <a:xfrm>
            <a:off x="6464633" y="2327656"/>
            <a:ext cx="2252844" cy="445111"/>
          </a:xfrm>
          <a:prstGeom prst="rect">
            <a:avLst/>
          </a:prstGeom>
          <a:noFill/>
        </p:spPr>
        <p:txBody>
          <a:bodyPr wrap="square" lIns="69997" tIns="34999" rIns="69997" bIns="34999" rtlCol="0">
            <a:spAutoFit/>
          </a:bodyPr>
          <a:lstStyle/>
          <a:p>
            <a:pPr algn="just"/>
            <a:r>
              <a:rPr lang="zh-CN" altLang="en-US" sz="1200" dirty="0">
                <a:solidFill>
                  <a:srgbClr val="C00000"/>
                </a:solidFill>
                <a:latin typeface="微软雅黑" panose="020B0503020204020204" pitchFamily="34" charset="-122"/>
                <a:ea typeface="微软雅黑" panose="020B0503020204020204" pitchFamily="34" charset="-122"/>
              </a:rPr>
              <a:t>文字说明文字说明</a:t>
            </a:r>
            <a:endParaRPr lang="en-US" altLang="zh-CN" sz="1200" dirty="0">
              <a:solidFill>
                <a:srgbClr val="C00000"/>
              </a:solidFill>
              <a:latin typeface="微软雅黑" panose="020B0503020204020204" pitchFamily="34" charset="-122"/>
              <a:ea typeface="微软雅黑" panose="020B0503020204020204" pitchFamily="34" charset="-122"/>
            </a:endParaRPr>
          </a:p>
          <a:p>
            <a:pPr algn="just"/>
            <a:r>
              <a:rPr lang="zh-CN" altLang="en-US" sz="1200" dirty="0">
                <a:solidFill>
                  <a:srgbClr val="C00000"/>
                </a:solidFill>
                <a:latin typeface="微软雅黑" panose="020B0503020204020204" pitchFamily="34" charset="-122"/>
                <a:ea typeface="微软雅黑" panose="020B0503020204020204" pitchFamily="34" charset="-122"/>
              </a:rPr>
              <a:t>文字说明文字说明</a:t>
            </a:r>
          </a:p>
        </p:txBody>
      </p:sp>
      <p:sp>
        <p:nvSpPr>
          <p:cNvPr id="24" name="文本框 42"/>
          <p:cNvSpPr txBox="1"/>
          <p:nvPr/>
        </p:nvSpPr>
        <p:spPr>
          <a:xfrm>
            <a:off x="6464633" y="2963424"/>
            <a:ext cx="2252844" cy="445111"/>
          </a:xfrm>
          <a:prstGeom prst="rect">
            <a:avLst/>
          </a:prstGeom>
          <a:noFill/>
        </p:spPr>
        <p:txBody>
          <a:bodyPr wrap="square" lIns="69997" tIns="34999" rIns="69997" bIns="34999" rtlCol="0">
            <a:spAutoFit/>
          </a:bodyPr>
          <a:lstStyle/>
          <a:p>
            <a:pPr algn="just"/>
            <a:r>
              <a:rPr lang="zh-CN" altLang="en-US" sz="1200" dirty="0">
                <a:solidFill>
                  <a:schemeClr val="bg1">
                    <a:lumMod val="50000"/>
                  </a:schemeClr>
                </a:solidFill>
                <a:latin typeface="微软雅黑" panose="020B0503020204020204" pitchFamily="34" charset="-122"/>
                <a:ea typeface="微软雅黑" panose="020B0503020204020204" pitchFamily="34" charset="-122"/>
              </a:rPr>
              <a:t>文字说明文字说明</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just"/>
            <a:r>
              <a:rPr lang="zh-CN" altLang="en-US" sz="1200" dirty="0">
                <a:solidFill>
                  <a:schemeClr val="bg1">
                    <a:lumMod val="50000"/>
                  </a:schemeClr>
                </a:solidFill>
                <a:latin typeface="微软雅黑" panose="020B0503020204020204" pitchFamily="34" charset="-122"/>
                <a:ea typeface="微软雅黑" panose="020B0503020204020204" pitchFamily="34" charset="-122"/>
              </a:rPr>
              <a:t>文字说明文字说明</a:t>
            </a:r>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12" y="1270812"/>
            <a:ext cx="706658" cy="211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27" name="图片 26" descr="298ff5019b 0a94b37f6c16c55e5dc8a1"/>
          <p:cNvPicPr>
            <a:picLocks noChangeAspect="1"/>
          </p:cNvPicPr>
          <p:nvPr/>
        </p:nvPicPr>
        <p:blipFill>
          <a:blip r:embed="rId3"/>
          <a:stretch>
            <a:fillRect/>
          </a:stretch>
        </p:blipFill>
        <p:spPr>
          <a:xfrm>
            <a:off x="15240" y="302260"/>
            <a:ext cx="9336405" cy="4923790"/>
          </a:xfrm>
          <a:prstGeom prst="rect">
            <a:avLst/>
          </a:prstGeom>
        </p:spPr>
      </p:pic>
      <p:grpSp>
        <p:nvGrpSpPr>
          <p:cNvPr id="28" name="组合 27"/>
          <p:cNvGrpSpPr/>
          <p:nvPr/>
        </p:nvGrpSpPr>
        <p:grpSpPr>
          <a:xfrm>
            <a:off x="15240" y="198755"/>
            <a:ext cx="2970421" cy="417830"/>
            <a:chOff x="24" y="313"/>
            <a:chExt cx="4678" cy="658"/>
          </a:xfrm>
        </p:grpSpPr>
        <p:sp>
          <p:nvSpPr>
            <p:cNvPr id="29"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30"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31" name="直接连接符 30"/>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24"/>
          <p:cNvSpPr txBox="1"/>
          <p:nvPr/>
        </p:nvSpPr>
        <p:spPr>
          <a:xfrm>
            <a:off x="7714354"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8000">
                                          <p:cBhvr additive="base">
                                            <p:cTn id="7" dur="50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par>
                              <p:cTn id="63" fill="hold">
                                <p:stCondLst>
                                  <p:cond delay="6500"/>
                                </p:stCondLst>
                                <p:childTnLst>
                                  <p:par>
                                    <p:cTn id="64" presetID="53" presetClass="entr" presetSubtype="16"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7500"/>
                                </p:stCondLst>
                                <p:childTnLst>
                                  <p:par>
                                    <p:cTn id="74" presetID="53" presetClass="entr" presetSubtype="16"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childTnLst>
                              </p:cTn>
                            </p:par>
                            <p:par>
                              <p:cTn id="79" fill="hold">
                                <p:stCondLst>
                                  <p:cond delay="8000"/>
                                </p:stCondLst>
                                <p:childTnLst>
                                  <p:par>
                                    <p:cTn id="80" presetID="2" presetClass="entr" presetSubtype="1"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21" grpId="0"/>
          <p:bldP spid="22" grpId="0"/>
          <p:bldP spid="23" grpId="0"/>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par>
                              <p:cTn id="63" fill="hold">
                                <p:stCondLst>
                                  <p:cond delay="6500"/>
                                </p:stCondLst>
                                <p:childTnLst>
                                  <p:par>
                                    <p:cTn id="64" presetID="53" presetClass="entr" presetSubtype="16"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par>
                              <p:cTn id="73" fill="hold">
                                <p:stCondLst>
                                  <p:cond delay="7500"/>
                                </p:stCondLst>
                                <p:childTnLst>
                                  <p:par>
                                    <p:cTn id="74" presetID="53" presetClass="entr" presetSubtype="16"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childTnLst>
                              </p:cTn>
                            </p:par>
                            <p:par>
                              <p:cTn id="79" fill="hold">
                                <p:stCondLst>
                                  <p:cond delay="8000"/>
                                </p:stCondLst>
                                <p:childTnLst>
                                  <p:par>
                                    <p:cTn id="80" presetID="2" presetClass="entr" presetSubtype="1"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21" grpId="0"/>
          <p:bldP spid="22" grpId="0"/>
          <p:bldP spid="23" grpId="0"/>
          <p:bldP spid="24" grpId="0"/>
          <p:bldP spid="2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298ff5019b 0a94b37f6c16c55e5dc8a1"/>
          <p:cNvPicPr>
            <a:picLocks noChangeAspect="1"/>
          </p:cNvPicPr>
          <p:nvPr/>
        </p:nvPicPr>
        <p:blipFill>
          <a:blip r:embed="rId2"/>
          <a:stretch>
            <a:fillRect/>
          </a:stretch>
        </p:blipFill>
        <p:spPr>
          <a:xfrm>
            <a:off x="15240" y="302260"/>
            <a:ext cx="9336405" cy="4923790"/>
          </a:xfrm>
          <a:prstGeom prst="rect">
            <a:avLst/>
          </a:prstGeom>
        </p:spPr>
      </p:pic>
      <p:sp>
        <p:nvSpPr>
          <p:cNvPr id="2" name="TextBox 1"/>
          <p:cNvSpPr txBox="1"/>
          <p:nvPr/>
        </p:nvSpPr>
        <p:spPr>
          <a:xfrm>
            <a:off x="3943537" y="1660676"/>
            <a:ext cx="4349521" cy="937005"/>
          </a:xfrm>
          <a:prstGeom prst="rect">
            <a:avLst/>
          </a:prstGeom>
          <a:noFill/>
        </p:spPr>
        <p:txBody>
          <a:bodyPr wrap="square" lIns="93314" tIns="46656" rIns="93314" bIns="46656" rtlCol="0">
            <a:spAutoFit/>
          </a:bodyPr>
          <a:lstStyle/>
          <a:p>
            <a:r>
              <a:rPr lang="zh-CN" altLang="en-US" sz="900" dirty="0">
                <a:latin typeface="微软雅黑" panose="020B0503020204020204" pitchFamily="34" charset="-122"/>
                <a:ea typeface="微软雅黑" panose="020B0503020204020204" pitchFamily="34" charset="-122"/>
              </a:rPr>
              <a:t>单击此处添加文本   单击此处添加文本   单击此处添加文本   单击此处添加文本</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单击此处添加文本   单击此处添加文本   单击此处添加文本   单击此处添加文本</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单击此处添加文本   单击此处添加文本   单击此处添加文本   单击此处添加文本</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单击此处添加文本   单击此处添加文本   单击此处添加文本   单击此处添加文本</a:t>
            </a:r>
            <a:endParaRPr lang="en-US" altLang="zh-CN" sz="900" dirty="0">
              <a:latin typeface="微软雅黑" panose="020B0503020204020204" pitchFamily="34" charset="-122"/>
              <a:ea typeface="微软雅黑" panose="020B0503020204020204" pitchFamily="34" charset="-122"/>
            </a:endParaRPr>
          </a:p>
          <a:p>
            <a:endParaRPr lang="zh-CN" altLang="en-US" sz="900" dirty="0">
              <a:latin typeface="微软雅黑" panose="020B0503020204020204" pitchFamily="34" charset="-122"/>
              <a:ea typeface="微软雅黑" panose="020B0503020204020204" pitchFamily="34" charset="-122"/>
            </a:endParaRPr>
          </a:p>
          <a:p>
            <a:endParaRPr lang="zh-CN" altLang="en-US" sz="900" dirty="0">
              <a:latin typeface="微软雅黑" panose="020B0503020204020204" pitchFamily="34" charset="-122"/>
              <a:ea typeface="微软雅黑" panose="020B0503020204020204" pitchFamily="34" charset="-122"/>
            </a:endParaRPr>
          </a:p>
        </p:txBody>
      </p:sp>
      <p:sp>
        <p:nvSpPr>
          <p:cNvPr id="3" name="TextBox 2"/>
          <p:cNvSpPr txBox="1"/>
          <p:nvPr/>
        </p:nvSpPr>
        <p:spPr>
          <a:xfrm>
            <a:off x="3943538" y="1222230"/>
            <a:ext cx="2488897" cy="402000"/>
          </a:xfrm>
          <a:prstGeom prst="rect">
            <a:avLst/>
          </a:prstGeom>
          <a:noFill/>
        </p:spPr>
        <p:txBody>
          <a:bodyPr wrap="square" lIns="93314" tIns="46656" rIns="93314" bIns="46656"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点击</a:t>
            </a:r>
            <a:r>
              <a:rPr lang="zh-CN" altLang="en-US" sz="2000" b="1" dirty="0" smtClean="0">
                <a:solidFill>
                  <a:srgbClr val="C00000"/>
                </a:solidFill>
                <a:latin typeface="微软雅黑" panose="020B0503020204020204" pitchFamily="34" charset="-122"/>
                <a:ea typeface="微软雅黑" panose="020B0503020204020204" pitchFamily="34" charset="-122"/>
              </a:rPr>
              <a:t>此处增加标题</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017258" y="1597031"/>
            <a:ext cx="40546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17258" y="2464496"/>
            <a:ext cx="1474414" cy="876893"/>
          </a:xfrm>
          <a:prstGeom prst="rect">
            <a:avLst/>
          </a:prstGeom>
        </p:spPr>
      </p:pic>
      <p:pic>
        <p:nvPicPr>
          <p:cNvPr id="6" name="图片 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591566" y="2464496"/>
            <a:ext cx="1474414" cy="876893"/>
          </a:xfrm>
          <a:prstGeom prst="rect">
            <a:avLst/>
          </a:prstGeom>
        </p:spPr>
      </p:pic>
      <p:pic>
        <p:nvPicPr>
          <p:cNvPr id="7" name="图片 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187248" y="2464496"/>
            <a:ext cx="1474414" cy="876893"/>
          </a:xfrm>
          <a:prstGeom prst="rect">
            <a:avLst/>
          </a:prstGeom>
        </p:spPr>
      </p:pic>
      <p:pic>
        <p:nvPicPr>
          <p:cNvPr id="8" name="图片 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17258" y="3414464"/>
            <a:ext cx="1474414" cy="876893"/>
          </a:xfrm>
          <a:prstGeom prst="rect">
            <a:avLst/>
          </a:prstGeom>
        </p:spPr>
      </p:pic>
      <p:pic>
        <p:nvPicPr>
          <p:cNvPr id="9" name="图片 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591566" y="3414464"/>
            <a:ext cx="1474414" cy="876893"/>
          </a:xfrm>
          <a:prstGeom prst="rect">
            <a:avLst/>
          </a:prstGeom>
        </p:spPr>
      </p:pic>
      <p:pic>
        <p:nvPicPr>
          <p:cNvPr id="10" name="图片 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187248" y="3414464"/>
            <a:ext cx="1474414" cy="876893"/>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595" y="403225"/>
            <a:ext cx="3531870" cy="4412615"/>
          </a:xfrm>
          <a:prstGeom prst="rect">
            <a:avLst/>
          </a:prstGeom>
        </p:spPr>
      </p:pic>
      <p:sp>
        <p:nvSpPr>
          <p:cNvPr id="12"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grpSp>
        <p:nvGrpSpPr>
          <p:cNvPr id="14" name="组合 13"/>
          <p:cNvGrpSpPr/>
          <p:nvPr/>
        </p:nvGrpSpPr>
        <p:grpSpPr>
          <a:xfrm>
            <a:off x="15240" y="198755"/>
            <a:ext cx="2970421" cy="417830"/>
            <a:chOff x="24" y="313"/>
            <a:chExt cx="4678" cy="658"/>
          </a:xfrm>
        </p:grpSpPr>
        <p:sp>
          <p:nvSpPr>
            <p:cNvPr id="15"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16"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7" name="直接连接符 16"/>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48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1"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par>
                              <p:cTn id="47" fill="hold">
                                <p:stCondLst>
                                  <p:cond delay="4000"/>
                                </p:stCondLst>
                                <p:childTnLst>
                                  <p:par>
                                    <p:cTn id="48" presetID="2" presetClass="entr" presetSubtype="12"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par>
                              <p:cTn id="57" fill="hold">
                                <p:stCondLst>
                                  <p:cond delay="5000"/>
                                </p:stCondLst>
                                <p:childTnLst>
                                  <p:par>
                                    <p:cTn id="58" presetID="2" presetClass="entr" presetSubtype="6"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1"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1+#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par>
                              <p:cTn id="47" fill="hold">
                                <p:stCondLst>
                                  <p:cond delay="4000"/>
                                </p:stCondLst>
                                <p:childTnLst>
                                  <p:par>
                                    <p:cTn id="48" presetID="2" presetClass="entr" presetSubtype="12"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par>
                              <p:cTn id="57" fill="hold">
                                <p:stCondLst>
                                  <p:cond delay="5000"/>
                                </p:stCondLst>
                                <p:childTnLst>
                                  <p:par>
                                    <p:cTn id="58" presetID="2" presetClass="entr" presetSubtype="6"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878536" y="616339"/>
            <a:ext cx="2219036" cy="3634713"/>
            <a:chOff x="2446206" y="1307773"/>
            <a:chExt cx="2889601" cy="4775189"/>
          </a:xfrm>
        </p:grpSpPr>
        <p:grpSp>
          <p:nvGrpSpPr>
            <p:cNvPr id="3" name="组合 2"/>
            <p:cNvGrpSpPr/>
            <p:nvPr/>
          </p:nvGrpSpPr>
          <p:grpSpPr>
            <a:xfrm>
              <a:off x="2446206" y="1307773"/>
              <a:ext cx="2889601" cy="4775189"/>
              <a:chOff x="2446206" y="1307773"/>
              <a:chExt cx="2889601" cy="4775189"/>
            </a:xfrm>
          </p:grpSpPr>
          <p:sp>
            <p:nvSpPr>
              <p:cNvPr id="5" name="Freeform 20"/>
              <p:cNvSpPr/>
              <p:nvPr/>
            </p:nvSpPr>
            <p:spPr bwMode="auto">
              <a:xfrm>
                <a:off x="2446206" y="1307773"/>
                <a:ext cx="2889601" cy="4775189"/>
              </a:xfrm>
              <a:custGeom>
                <a:avLst/>
                <a:gdLst>
                  <a:gd name="T0" fmla="*/ 205 w 698"/>
                  <a:gd name="T1" fmla="*/ 0 h 1154"/>
                  <a:gd name="T2" fmla="*/ 0 w 698"/>
                  <a:gd name="T3" fmla="*/ 202 h 1154"/>
                  <a:gd name="T4" fmla="*/ 45 w 698"/>
                  <a:gd name="T5" fmla="*/ 343 h 1154"/>
                  <a:gd name="T6" fmla="*/ 607 w 698"/>
                  <a:gd name="T7" fmla="*/ 1154 h 1154"/>
                  <a:gd name="T8" fmla="*/ 698 w 698"/>
                  <a:gd name="T9" fmla="*/ 733 h 1154"/>
                  <a:gd name="T10" fmla="*/ 542 w 698"/>
                  <a:gd name="T11" fmla="*/ 229 h 1154"/>
                  <a:gd name="T12" fmla="*/ 205 w 698"/>
                  <a:gd name="T13" fmla="*/ 0 h 1154"/>
                </a:gdLst>
                <a:ahLst/>
                <a:cxnLst>
                  <a:cxn ang="0">
                    <a:pos x="T0" y="T1"/>
                  </a:cxn>
                  <a:cxn ang="0">
                    <a:pos x="T2" y="T3"/>
                  </a:cxn>
                  <a:cxn ang="0">
                    <a:pos x="T4" y="T5"/>
                  </a:cxn>
                  <a:cxn ang="0">
                    <a:pos x="T6" y="T7"/>
                  </a:cxn>
                  <a:cxn ang="0">
                    <a:pos x="T8" y="T9"/>
                  </a:cxn>
                  <a:cxn ang="0">
                    <a:pos x="T10" y="T11"/>
                  </a:cxn>
                  <a:cxn ang="0">
                    <a:pos x="T12" y="T13"/>
                  </a:cxn>
                </a:cxnLst>
                <a:rect l="0" t="0" r="r" b="b"/>
                <a:pathLst>
                  <a:path w="698" h="1154">
                    <a:moveTo>
                      <a:pt x="205" y="0"/>
                    </a:moveTo>
                    <a:cubicBezTo>
                      <a:pt x="86" y="0"/>
                      <a:pt x="0" y="91"/>
                      <a:pt x="0" y="202"/>
                    </a:cubicBezTo>
                    <a:cubicBezTo>
                      <a:pt x="0" y="247"/>
                      <a:pt x="14" y="296"/>
                      <a:pt x="45" y="343"/>
                    </a:cubicBezTo>
                    <a:cubicBezTo>
                      <a:pt x="219" y="605"/>
                      <a:pt x="537" y="566"/>
                      <a:pt x="607" y="1154"/>
                    </a:cubicBezTo>
                    <a:cubicBezTo>
                      <a:pt x="607" y="1154"/>
                      <a:pt x="698" y="974"/>
                      <a:pt x="698" y="733"/>
                    </a:cubicBezTo>
                    <a:cubicBezTo>
                      <a:pt x="698" y="579"/>
                      <a:pt x="662" y="401"/>
                      <a:pt x="542" y="229"/>
                    </a:cubicBezTo>
                    <a:cubicBezTo>
                      <a:pt x="427" y="63"/>
                      <a:pt x="304" y="0"/>
                      <a:pt x="205" y="0"/>
                    </a:cubicBezTo>
                  </a:path>
                </a:pathLst>
              </a:custGeom>
              <a:gradFill>
                <a:gsLst>
                  <a:gs pos="0">
                    <a:schemeClr val="bg1">
                      <a:lumMod val="50000"/>
                    </a:schemeClr>
                  </a:gs>
                  <a:gs pos="100000">
                    <a:schemeClr val="bg1">
                      <a:lumMod val="85000"/>
                    </a:schemeClr>
                  </a:gs>
                </a:gsLst>
                <a:lin ang="16200000" scaled="1"/>
              </a:gradFill>
              <a:ln>
                <a:noFill/>
              </a:ln>
            </p:spPr>
            <p:txBody>
              <a:bodyPr vert="horz" wrap="square" lIns="91440" tIns="45720" rIns="91440" bIns="45720" numCol="1" anchor="t" anchorCtr="0" compatLnSpc="1"/>
              <a:lstStyle/>
              <a:p>
                <a:endParaRPr lang="zh-CN" altLang="en-US"/>
              </a:p>
            </p:txBody>
          </p:sp>
          <p:sp>
            <p:nvSpPr>
              <p:cNvPr id="6" name="文本框 21"/>
              <p:cNvSpPr txBox="1"/>
              <p:nvPr/>
            </p:nvSpPr>
            <p:spPr>
              <a:xfrm>
                <a:off x="2581486" y="1745955"/>
                <a:ext cx="1175431" cy="748045"/>
              </a:xfrm>
              <a:prstGeom prst="rect">
                <a:avLst/>
              </a:prstGeom>
              <a:noFill/>
            </p:spPr>
            <p:txBody>
              <a:bodyPr wrap="square" rtlCol="0" anchor="ctr" anchorCtr="0">
                <a:spAutoFit/>
              </a:bodyPr>
              <a:lstStyle/>
              <a:p>
                <a:pPr algn="ctr"/>
                <a:r>
                  <a:rPr lang="en-US" altLang="zh-CN" sz="3100" dirty="0">
                    <a:solidFill>
                      <a:schemeClr val="bg1"/>
                    </a:solidFill>
                    <a:latin typeface="汉仪菱心体简" panose="02010609000101010101" pitchFamily="49" charset="-122"/>
                    <a:ea typeface="汉仪菱心体简" panose="02010609000101010101" pitchFamily="49" charset="-122"/>
                  </a:rPr>
                  <a:t>03</a:t>
                </a:r>
                <a:endParaRPr lang="zh-CN" altLang="en-US" sz="3100" dirty="0">
                  <a:solidFill>
                    <a:schemeClr val="bg1"/>
                  </a:solidFill>
                  <a:latin typeface="汉仪菱心体简" panose="02010609000101010101" pitchFamily="49" charset="-122"/>
                  <a:ea typeface="汉仪菱心体简" panose="02010609000101010101" pitchFamily="49" charset="-122"/>
                </a:endParaRPr>
              </a:p>
            </p:txBody>
          </p:sp>
          <p:sp>
            <p:nvSpPr>
              <p:cNvPr id="7" name="文本框 9"/>
              <p:cNvSpPr txBox="1"/>
              <p:nvPr/>
            </p:nvSpPr>
            <p:spPr>
              <a:xfrm rot="2446238">
                <a:off x="3200335" y="2370834"/>
                <a:ext cx="1727920" cy="940111"/>
              </a:xfrm>
              <a:prstGeom prst="rect">
                <a:avLst/>
              </a:prstGeom>
              <a:noFill/>
            </p:spPr>
            <p:txBody>
              <a:bodyPr wrap="square" rtlCol="0">
                <a:spAutoFit/>
              </a:bodyPr>
              <a:lstStyle/>
              <a:p>
                <a:pPr>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点击输入文本点击输入文本点击输入文本点击输入文本点击输入文本</a:t>
                </a:r>
              </a:p>
            </p:txBody>
          </p:sp>
        </p:grpSp>
        <p:sp>
          <p:nvSpPr>
            <p:cNvPr id="4" name="椭圆 3"/>
            <p:cNvSpPr/>
            <p:nvPr/>
          </p:nvSpPr>
          <p:spPr>
            <a:xfrm>
              <a:off x="2806850" y="1757627"/>
              <a:ext cx="724702" cy="724702"/>
            </a:xfrm>
            <a:prstGeom prst="ellipse">
              <a:avLst/>
            </a:prstGeom>
            <a:gradFill>
              <a:gsLst>
                <a:gs pos="0">
                  <a:schemeClr val="tx1">
                    <a:alpha val="5000"/>
                  </a:schemeClr>
                </a:gs>
                <a:gs pos="75000">
                  <a:schemeClr val="tx1">
                    <a:alpha val="15000"/>
                  </a:schemeClr>
                </a:gs>
              </a:gsLst>
              <a:path path="circle">
                <a:fillToRect l="50000" t="50000" r="50000" b="50000"/>
              </a:path>
            </a:gradFill>
            <a:ln>
              <a:noFill/>
            </a:ln>
            <a:effectLst/>
          </p:spPr>
          <p:txBody>
            <a:bodyPr vert="horz" wrap="square" lIns="91440" tIns="45720" rIns="91440" bIns="45720" numCol="1" anchor="t" anchorCtr="0" compatLnSpc="1"/>
            <a:lstStyle/>
            <a:p>
              <a:endParaRPr lang="zh-CN" altLang="en-US">
                <a:solidFill>
                  <a:schemeClr val="tx1"/>
                </a:solidFill>
              </a:endParaRPr>
            </a:p>
          </p:txBody>
        </p:sp>
      </p:grpSp>
      <p:grpSp>
        <p:nvGrpSpPr>
          <p:cNvPr id="8" name="组合 7"/>
          <p:cNvGrpSpPr/>
          <p:nvPr/>
        </p:nvGrpSpPr>
        <p:grpSpPr>
          <a:xfrm>
            <a:off x="1111545" y="1649502"/>
            <a:ext cx="2694544" cy="2601550"/>
            <a:chOff x="1447440" y="2665116"/>
            <a:chExt cx="3508802" cy="3417846"/>
          </a:xfrm>
        </p:grpSpPr>
        <p:grpSp>
          <p:nvGrpSpPr>
            <p:cNvPr id="9" name="组合 8"/>
            <p:cNvGrpSpPr/>
            <p:nvPr/>
          </p:nvGrpSpPr>
          <p:grpSpPr>
            <a:xfrm>
              <a:off x="1447440" y="2665116"/>
              <a:ext cx="3508802" cy="3417846"/>
              <a:chOff x="1447440" y="2665116"/>
              <a:chExt cx="3508802" cy="3417846"/>
            </a:xfrm>
          </p:grpSpPr>
          <p:sp>
            <p:nvSpPr>
              <p:cNvPr id="11" name="Freeform 22"/>
              <p:cNvSpPr/>
              <p:nvPr/>
            </p:nvSpPr>
            <p:spPr bwMode="auto">
              <a:xfrm>
                <a:off x="1447440" y="2665116"/>
                <a:ext cx="3508802" cy="3417846"/>
              </a:xfrm>
              <a:custGeom>
                <a:avLst/>
                <a:gdLst>
                  <a:gd name="T0" fmla="*/ 210 w 848"/>
                  <a:gd name="T1" fmla="*/ 0 h 826"/>
                  <a:gd name="T2" fmla="*/ 0 w 848"/>
                  <a:gd name="T3" fmla="*/ 184 h 826"/>
                  <a:gd name="T4" fmla="*/ 102 w 848"/>
                  <a:gd name="T5" fmla="*/ 357 h 826"/>
                  <a:gd name="T6" fmla="*/ 848 w 848"/>
                  <a:gd name="T7" fmla="*/ 826 h 826"/>
                  <a:gd name="T8" fmla="*/ 848 w 848"/>
                  <a:gd name="T9" fmla="*/ 802 h 826"/>
                  <a:gd name="T10" fmla="*/ 470 w 848"/>
                  <a:gd name="T11" fmla="*/ 89 h 826"/>
                  <a:gd name="T12" fmla="*/ 210 w 848"/>
                  <a:gd name="T13" fmla="*/ 0 h 826"/>
                </a:gdLst>
                <a:ahLst/>
                <a:cxnLst>
                  <a:cxn ang="0">
                    <a:pos x="T0" y="T1"/>
                  </a:cxn>
                  <a:cxn ang="0">
                    <a:pos x="T2" y="T3"/>
                  </a:cxn>
                  <a:cxn ang="0">
                    <a:pos x="T4" y="T5"/>
                  </a:cxn>
                  <a:cxn ang="0">
                    <a:pos x="T6" y="T7"/>
                  </a:cxn>
                  <a:cxn ang="0">
                    <a:pos x="T8" y="T9"/>
                  </a:cxn>
                  <a:cxn ang="0">
                    <a:pos x="T10" y="T11"/>
                  </a:cxn>
                  <a:cxn ang="0">
                    <a:pos x="T12" y="T13"/>
                  </a:cxn>
                </a:cxnLst>
                <a:rect l="0" t="0" r="r" b="b"/>
                <a:pathLst>
                  <a:path w="848" h="826">
                    <a:moveTo>
                      <a:pt x="210" y="0"/>
                    </a:moveTo>
                    <a:cubicBezTo>
                      <a:pt x="77" y="0"/>
                      <a:pt x="0" y="89"/>
                      <a:pt x="0" y="184"/>
                    </a:cubicBezTo>
                    <a:cubicBezTo>
                      <a:pt x="0" y="246"/>
                      <a:pt x="32" y="311"/>
                      <a:pt x="102" y="357"/>
                    </a:cubicBezTo>
                    <a:cubicBezTo>
                      <a:pt x="337" y="511"/>
                      <a:pt x="584" y="367"/>
                      <a:pt x="848" y="826"/>
                    </a:cubicBezTo>
                    <a:cubicBezTo>
                      <a:pt x="848" y="826"/>
                      <a:pt x="848" y="818"/>
                      <a:pt x="848" y="802"/>
                    </a:cubicBezTo>
                    <a:cubicBezTo>
                      <a:pt x="848" y="700"/>
                      <a:pt x="824" y="312"/>
                      <a:pt x="470" y="89"/>
                    </a:cubicBezTo>
                    <a:cubicBezTo>
                      <a:pt x="369" y="26"/>
                      <a:pt x="282" y="0"/>
                      <a:pt x="210" y="0"/>
                    </a:cubicBezTo>
                  </a:path>
                </a:pathLst>
              </a:custGeom>
              <a:gradFill>
                <a:gsLst>
                  <a:gs pos="0">
                    <a:schemeClr val="bg2">
                      <a:lumMod val="75000"/>
                    </a:schemeClr>
                  </a:gs>
                  <a:gs pos="100000">
                    <a:schemeClr val="bg1">
                      <a:lumMod val="85000"/>
                    </a:schemeClr>
                  </a:gs>
                </a:gsLst>
                <a:lin ang="16200000" scaled="1"/>
              </a:gradFill>
              <a:ln>
                <a:noFill/>
              </a:ln>
              <a:effectLst>
                <a:outerShdw blurRad="127000" dist="25400" dir="16200000" sx="101000" sy="101000" rotWithShape="0">
                  <a:prstClr val="black">
                    <a:alpha val="50000"/>
                  </a:prstClr>
                </a:outerShdw>
              </a:effectLst>
            </p:spPr>
            <p:txBody>
              <a:bodyPr vert="horz" wrap="square" lIns="91440" tIns="45720" rIns="91440" bIns="45720" numCol="1" anchor="t" anchorCtr="0" compatLnSpc="1"/>
              <a:lstStyle/>
              <a:p>
                <a:endParaRPr lang="zh-CN" altLang="en-US"/>
              </a:p>
            </p:txBody>
          </p:sp>
          <p:sp>
            <p:nvSpPr>
              <p:cNvPr id="12" name="文本框 20"/>
              <p:cNvSpPr txBox="1"/>
              <p:nvPr/>
            </p:nvSpPr>
            <p:spPr>
              <a:xfrm>
                <a:off x="1496141" y="2941222"/>
                <a:ext cx="1175431" cy="748045"/>
              </a:xfrm>
              <a:prstGeom prst="rect">
                <a:avLst/>
              </a:prstGeom>
              <a:noFill/>
            </p:spPr>
            <p:txBody>
              <a:bodyPr wrap="square" rtlCol="0" anchor="ctr" anchorCtr="0">
                <a:spAutoFit/>
              </a:bodyPr>
              <a:lstStyle/>
              <a:p>
                <a:pPr algn="ctr"/>
                <a:r>
                  <a:rPr lang="en-US" altLang="zh-CN" sz="3100" dirty="0">
                    <a:solidFill>
                      <a:schemeClr val="bg1"/>
                    </a:solidFill>
                    <a:latin typeface="汉仪菱心体简" panose="02010609000101010101" pitchFamily="49" charset="-122"/>
                    <a:ea typeface="汉仪菱心体简" panose="02010609000101010101" pitchFamily="49" charset="-122"/>
                  </a:rPr>
                  <a:t>02</a:t>
                </a:r>
                <a:endParaRPr lang="zh-CN" altLang="en-US" sz="3100" dirty="0">
                  <a:solidFill>
                    <a:schemeClr val="bg1"/>
                  </a:solidFill>
                  <a:latin typeface="汉仪菱心体简" panose="02010609000101010101" pitchFamily="49" charset="-122"/>
                  <a:ea typeface="汉仪菱心体简" panose="02010609000101010101" pitchFamily="49" charset="-122"/>
                </a:endParaRPr>
              </a:p>
            </p:txBody>
          </p:sp>
          <p:sp>
            <p:nvSpPr>
              <p:cNvPr id="13" name="文本框 10"/>
              <p:cNvSpPr txBox="1"/>
              <p:nvPr/>
            </p:nvSpPr>
            <p:spPr>
              <a:xfrm rot="1187866">
                <a:off x="2318406" y="3274528"/>
                <a:ext cx="1845107" cy="940111"/>
              </a:xfrm>
              <a:prstGeom prst="rect">
                <a:avLst/>
              </a:prstGeom>
              <a:noFill/>
            </p:spPr>
            <p:txBody>
              <a:bodyPr wrap="square" rtlCol="0">
                <a:spAutoFit/>
              </a:bodyPr>
              <a:lstStyle/>
              <a:p>
                <a:pPr>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点击输入文本点击输入文本点击输入文本点击输入文本点击输入文本</a:t>
                </a:r>
              </a:p>
            </p:txBody>
          </p:sp>
        </p:grpSp>
        <p:sp>
          <p:nvSpPr>
            <p:cNvPr id="10" name="椭圆 9"/>
            <p:cNvSpPr/>
            <p:nvPr/>
          </p:nvSpPr>
          <p:spPr>
            <a:xfrm>
              <a:off x="1721505" y="2952896"/>
              <a:ext cx="724702" cy="724702"/>
            </a:xfrm>
            <a:prstGeom prst="ellipse">
              <a:avLst/>
            </a:prstGeom>
            <a:gradFill>
              <a:gsLst>
                <a:gs pos="0">
                  <a:schemeClr val="tx1">
                    <a:alpha val="5000"/>
                  </a:schemeClr>
                </a:gs>
                <a:gs pos="75000">
                  <a:schemeClr val="tx1">
                    <a:alpha val="15000"/>
                  </a:schemeClr>
                </a:gs>
              </a:gsLst>
              <a:path path="circle">
                <a:fillToRect l="50000" t="50000" r="50000" b="50000"/>
              </a:path>
            </a:gradFill>
            <a:ln>
              <a:noFill/>
            </a:ln>
            <a:effectLst/>
          </p:spPr>
          <p:txBody>
            <a:bodyPr vert="horz" wrap="square" lIns="91440" tIns="45720" rIns="91440" bIns="45720" numCol="1" anchor="t" anchorCtr="0" compatLnSpc="1"/>
            <a:lstStyle/>
            <a:p>
              <a:endParaRPr lang="zh-CN" altLang="en-US">
                <a:solidFill>
                  <a:schemeClr val="tx1"/>
                </a:solidFill>
              </a:endParaRPr>
            </a:p>
          </p:txBody>
        </p:sp>
      </p:grpSp>
      <p:grpSp>
        <p:nvGrpSpPr>
          <p:cNvPr id="14" name="组合 13"/>
          <p:cNvGrpSpPr/>
          <p:nvPr/>
        </p:nvGrpSpPr>
        <p:grpSpPr>
          <a:xfrm>
            <a:off x="1475814" y="4352831"/>
            <a:ext cx="3340429" cy="290361"/>
            <a:chOff x="2084409" y="6148458"/>
            <a:chExt cx="4349865" cy="381469"/>
          </a:xfrm>
        </p:grpSpPr>
        <p:sp>
          <p:nvSpPr>
            <p:cNvPr id="15" name="椭圆 14"/>
            <p:cNvSpPr/>
            <p:nvPr/>
          </p:nvSpPr>
          <p:spPr>
            <a:xfrm>
              <a:off x="3517743" y="6148458"/>
              <a:ext cx="2650457" cy="381469"/>
            </a:xfrm>
            <a:prstGeom prst="ellipse">
              <a:avLst/>
            </a:prstGeom>
            <a:solidFill>
              <a:schemeClr val="bg1">
                <a:lumMod val="75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084409" y="6148458"/>
              <a:ext cx="4349865" cy="381469"/>
            </a:xfrm>
            <a:prstGeom prst="ellipse">
              <a:avLst/>
            </a:prstGeom>
            <a:solidFill>
              <a:schemeClr val="bg1">
                <a:lumMod val="75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Group 33"/>
          <p:cNvGrpSpPr>
            <a:grpSpLocks noChangeAspect="1"/>
          </p:cNvGrpSpPr>
          <p:nvPr/>
        </p:nvGrpSpPr>
        <p:grpSpPr bwMode="auto">
          <a:xfrm>
            <a:off x="4057490" y="1319473"/>
            <a:ext cx="1348785" cy="3093807"/>
            <a:chOff x="3656" y="840"/>
            <a:chExt cx="1375" cy="3182"/>
          </a:xfrm>
        </p:grpSpPr>
        <p:sp>
          <p:nvSpPr>
            <p:cNvPr id="18" name="AutoShape 32"/>
            <p:cNvSpPr>
              <a:spLocks noChangeAspect="1" noChangeArrowheads="1" noTextEdit="1"/>
            </p:cNvSpPr>
            <p:nvPr/>
          </p:nvSpPr>
          <p:spPr bwMode="auto">
            <a:xfrm>
              <a:off x="3656" y="840"/>
              <a:ext cx="1375" cy="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Freeform 34"/>
            <p:cNvSpPr>
              <a:spLocks noEditPoints="1"/>
            </p:cNvSpPr>
            <p:nvPr/>
          </p:nvSpPr>
          <p:spPr bwMode="auto">
            <a:xfrm>
              <a:off x="4048" y="3125"/>
              <a:ext cx="990" cy="871"/>
            </a:xfrm>
            <a:custGeom>
              <a:avLst/>
              <a:gdLst>
                <a:gd name="T0" fmla="*/ 246 w 417"/>
                <a:gd name="T1" fmla="*/ 41 h 368"/>
                <a:gd name="T2" fmla="*/ 229 w 417"/>
                <a:gd name="T3" fmla="*/ 49 h 368"/>
                <a:gd name="T4" fmla="*/ 224 w 417"/>
                <a:gd name="T5" fmla="*/ 51 h 368"/>
                <a:gd name="T6" fmla="*/ 121 w 417"/>
                <a:gd name="T7" fmla="*/ 65 h 368"/>
                <a:gd name="T8" fmla="*/ 44 w 417"/>
                <a:gd name="T9" fmla="*/ 147 h 368"/>
                <a:gd name="T10" fmla="*/ 64 w 417"/>
                <a:gd name="T11" fmla="*/ 184 h 368"/>
                <a:gd name="T12" fmla="*/ 72 w 417"/>
                <a:gd name="T13" fmla="*/ 192 h 368"/>
                <a:gd name="T14" fmla="*/ 53 w 417"/>
                <a:gd name="T15" fmla="*/ 256 h 368"/>
                <a:gd name="T16" fmla="*/ 11 w 417"/>
                <a:gd name="T17" fmla="*/ 327 h 368"/>
                <a:gd name="T18" fmla="*/ 4 w 417"/>
                <a:gd name="T19" fmla="*/ 345 h 368"/>
                <a:gd name="T20" fmla="*/ 3 w 417"/>
                <a:gd name="T21" fmla="*/ 352 h 368"/>
                <a:gd name="T22" fmla="*/ 0 w 417"/>
                <a:gd name="T23" fmla="*/ 359 h 368"/>
                <a:gd name="T24" fmla="*/ 29 w 417"/>
                <a:gd name="T25" fmla="*/ 363 h 368"/>
                <a:gd name="T26" fmla="*/ 131 w 417"/>
                <a:gd name="T27" fmla="*/ 348 h 368"/>
                <a:gd name="T28" fmla="*/ 120 w 417"/>
                <a:gd name="T29" fmla="*/ 340 h 368"/>
                <a:gd name="T30" fmla="*/ 264 w 417"/>
                <a:gd name="T31" fmla="*/ 340 h 368"/>
                <a:gd name="T32" fmla="*/ 203 w 417"/>
                <a:gd name="T33" fmla="*/ 328 h 368"/>
                <a:gd name="T34" fmla="*/ 207 w 417"/>
                <a:gd name="T35" fmla="*/ 312 h 368"/>
                <a:gd name="T36" fmla="*/ 291 w 417"/>
                <a:gd name="T37" fmla="*/ 259 h 368"/>
                <a:gd name="T38" fmla="*/ 336 w 417"/>
                <a:gd name="T39" fmla="*/ 211 h 368"/>
                <a:gd name="T40" fmla="*/ 390 w 417"/>
                <a:gd name="T41" fmla="*/ 188 h 368"/>
                <a:gd name="T42" fmla="*/ 405 w 417"/>
                <a:gd name="T43" fmla="*/ 170 h 368"/>
                <a:gd name="T44" fmla="*/ 379 w 417"/>
                <a:gd name="T45" fmla="*/ 61 h 368"/>
                <a:gd name="T46" fmla="*/ 348 w 417"/>
                <a:gd name="T47" fmla="*/ 51 h 368"/>
                <a:gd name="T48" fmla="*/ 340 w 417"/>
                <a:gd name="T49" fmla="*/ 45 h 368"/>
                <a:gd name="T50" fmla="*/ 372 w 417"/>
                <a:gd name="T51" fmla="*/ 27 h 368"/>
                <a:gd name="T52" fmla="*/ 367 w 417"/>
                <a:gd name="T53" fmla="*/ 23 h 368"/>
                <a:gd name="T54" fmla="*/ 356 w 417"/>
                <a:gd name="T55" fmla="*/ 0 h 368"/>
                <a:gd name="T56" fmla="*/ 351 w 417"/>
                <a:gd name="T57" fmla="*/ 0 h 368"/>
                <a:gd name="T58" fmla="*/ 240 w 417"/>
                <a:gd name="T59" fmla="*/ 16 h 368"/>
                <a:gd name="T60" fmla="*/ 238 w 417"/>
                <a:gd name="T61" fmla="*/ 31 h 368"/>
                <a:gd name="T62" fmla="*/ 331 w 417"/>
                <a:gd name="T63" fmla="*/ 155 h 368"/>
                <a:gd name="T64" fmla="*/ 330 w 417"/>
                <a:gd name="T65" fmla="*/ 165 h 368"/>
                <a:gd name="T66" fmla="*/ 331 w 417"/>
                <a:gd name="T67" fmla="*/ 184 h 368"/>
                <a:gd name="T68" fmla="*/ 332 w 417"/>
                <a:gd name="T69" fmla="*/ 185 h 368"/>
                <a:gd name="T70" fmla="*/ 320 w 417"/>
                <a:gd name="T71" fmla="*/ 194 h 368"/>
                <a:gd name="T72" fmla="*/ 323 w 417"/>
                <a:gd name="T73" fmla="*/ 187 h 368"/>
                <a:gd name="T74" fmla="*/ 342 w 417"/>
                <a:gd name="T75" fmla="*/ 195 h 368"/>
                <a:gd name="T76" fmla="*/ 332 w 417"/>
                <a:gd name="T77" fmla="*/ 203 h 368"/>
                <a:gd name="T78" fmla="*/ 341 w 417"/>
                <a:gd name="T79" fmla="*/ 195 h 368"/>
                <a:gd name="T80" fmla="*/ 130 w 417"/>
                <a:gd name="T81" fmla="*/ 125 h 368"/>
                <a:gd name="T82" fmla="*/ 109 w 417"/>
                <a:gd name="T83" fmla="*/ 124 h 368"/>
                <a:gd name="T84" fmla="*/ 155 w 417"/>
                <a:gd name="T85" fmla="*/ 265 h 368"/>
                <a:gd name="T86" fmla="*/ 178 w 417"/>
                <a:gd name="T87" fmla="*/ 257 h 368"/>
                <a:gd name="T88" fmla="*/ 186 w 417"/>
                <a:gd name="T89" fmla="*/ 2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7" h="368">
                  <a:moveTo>
                    <a:pt x="248" y="36"/>
                  </a:moveTo>
                  <a:cubicBezTo>
                    <a:pt x="246" y="39"/>
                    <a:pt x="246" y="39"/>
                    <a:pt x="246" y="39"/>
                  </a:cubicBezTo>
                  <a:cubicBezTo>
                    <a:pt x="246" y="40"/>
                    <a:pt x="246" y="41"/>
                    <a:pt x="246" y="41"/>
                  </a:cubicBezTo>
                  <a:cubicBezTo>
                    <a:pt x="242" y="46"/>
                    <a:pt x="242" y="46"/>
                    <a:pt x="242" y="46"/>
                  </a:cubicBezTo>
                  <a:cubicBezTo>
                    <a:pt x="231" y="49"/>
                    <a:pt x="231" y="49"/>
                    <a:pt x="231" y="49"/>
                  </a:cubicBezTo>
                  <a:cubicBezTo>
                    <a:pt x="230" y="49"/>
                    <a:pt x="229" y="49"/>
                    <a:pt x="229" y="49"/>
                  </a:cubicBezTo>
                  <a:cubicBezTo>
                    <a:pt x="229" y="49"/>
                    <a:pt x="229" y="50"/>
                    <a:pt x="229" y="50"/>
                  </a:cubicBezTo>
                  <a:cubicBezTo>
                    <a:pt x="229" y="51"/>
                    <a:pt x="229" y="51"/>
                    <a:pt x="229" y="51"/>
                  </a:cubicBezTo>
                  <a:cubicBezTo>
                    <a:pt x="228" y="51"/>
                    <a:pt x="226" y="51"/>
                    <a:pt x="224" y="51"/>
                  </a:cubicBezTo>
                  <a:cubicBezTo>
                    <a:pt x="224" y="52"/>
                    <a:pt x="224" y="52"/>
                    <a:pt x="224" y="52"/>
                  </a:cubicBezTo>
                  <a:cubicBezTo>
                    <a:pt x="194" y="57"/>
                    <a:pt x="161" y="61"/>
                    <a:pt x="124" y="64"/>
                  </a:cubicBezTo>
                  <a:cubicBezTo>
                    <a:pt x="123" y="64"/>
                    <a:pt x="122" y="65"/>
                    <a:pt x="121" y="65"/>
                  </a:cubicBezTo>
                  <a:cubicBezTo>
                    <a:pt x="79" y="81"/>
                    <a:pt x="47" y="98"/>
                    <a:pt x="24" y="115"/>
                  </a:cubicBezTo>
                  <a:cubicBezTo>
                    <a:pt x="23" y="115"/>
                    <a:pt x="23" y="115"/>
                    <a:pt x="23" y="115"/>
                  </a:cubicBezTo>
                  <a:cubicBezTo>
                    <a:pt x="8" y="130"/>
                    <a:pt x="15" y="140"/>
                    <a:pt x="44" y="147"/>
                  </a:cubicBezTo>
                  <a:cubicBezTo>
                    <a:pt x="92" y="164"/>
                    <a:pt x="92" y="164"/>
                    <a:pt x="92" y="164"/>
                  </a:cubicBezTo>
                  <a:cubicBezTo>
                    <a:pt x="82" y="175"/>
                    <a:pt x="82" y="175"/>
                    <a:pt x="82" y="175"/>
                  </a:cubicBezTo>
                  <a:cubicBezTo>
                    <a:pt x="64" y="184"/>
                    <a:pt x="64" y="184"/>
                    <a:pt x="64" y="184"/>
                  </a:cubicBezTo>
                  <a:cubicBezTo>
                    <a:pt x="63" y="184"/>
                    <a:pt x="63" y="184"/>
                    <a:pt x="63" y="184"/>
                  </a:cubicBezTo>
                  <a:cubicBezTo>
                    <a:pt x="61" y="189"/>
                    <a:pt x="65" y="192"/>
                    <a:pt x="72" y="193"/>
                  </a:cubicBezTo>
                  <a:cubicBezTo>
                    <a:pt x="72" y="192"/>
                    <a:pt x="72" y="192"/>
                    <a:pt x="72" y="192"/>
                  </a:cubicBezTo>
                  <a:cubicBezTo>
                    <a:pt x="75" y="193"/>
                    <a:pt x="78" y="193"/>
                    <a:pt x="82" y="193"/>
                  </a:cubicBezTo>
                  <a:cubicBezTo>
                    <a:pt x="85" y="204"/>
                    <a:pt x="85" y="204"/>
                    <a:pt x="85" y="204"/>
                  </a:cubicBezTo>
                  <a:cubicBezTo>
                    <a:pt x="81" y="219"/>
                    <a:pt x="70" y="236"/>
                    <a:pt x="53" y="256"/>
                  </a:cubicBezTo>
                  <a:cubicBezTo>
                    <a:pt x="53" y="256"/>
                    <a:pt x="53" y="256"/>
                    <a:pt x="53" y="256"/>
                  </a:cubicBezTo>
                  <a:cubicBezTo>
                    <a:pt x="52" y="257"/>
                    <a:pt x="52" y="257"/>
                    <a:pt x="52" y="257"/>
                  </a:cubicBezTo>
                  <a:cubicBezTo>
                    <a:pt x="30" y="281"/>
                    <a:pt x="16" y="304"/>
                    <a:pt x="11" y="327"/>
                  </a:cubicBezTo>
                  <a:cubicBezTo>
                    <a:pt x="16" y="340"/>
                    <a:pt x="16" y="340"/>
                    <a:pt x="16" y="340"/>
                  </a:cubicBezTo>
                  <a:cubicBezTo>
                    <a:pt x="5" y="345"/>
                    <a:pt x="5" y="345"/>
                    <a:pt x="5" y="345"/>
                  </a:cubicBezTo>
                  <a:cubicBezTo>
                    <a:pt x="5" y="345"/>
                    <a:pt x="5" y="345"/>
                    <a:pt x="4" y="345"/>
                  </a:cubicBezTo>
                  <a:cubicBezTo>
                    <a:pt x="0" y="351"/>
                    <a:pt x="0" y="351"/>
                    <a:pt x="0" y="351"/>
                  </a:cubicBezTo>
                  <a:cubicBezTo>
                    <a:pt x="0" y="351"/>
                    <a:pt x="0" y="351"/>
                    <a:pt x="1" y="352"/>
                  </a:cubicBezTo>
                  <a:cubicBezTo>
                    <a:pt x="1" y="352"/>
                    <a:pt x="2" y="352"/>
                    <a:pt x="3" y="352"/>
                  </a:cubicBezTo>
                  <a:cubicBezTo>
                    <a:pt x="4" y="352"/>
                    <a:pt x="5" y="352"/>
                    <a:pt x="7" y="352"/>
                  </a:cubicBezTo>
                  <a:cubicBezTo>
                    <a:pt x="0" y="358"/>
                    <a:pt x="0" y="358"/>
                    <a:pt x="0" y="358"/>
                  </a:cubicBezTo>
                  <a:cubicBezTo>
                    <a:pt x="0" y="359"/>
                    <a:pt x="0" y="359"/>
                    <a:pt x="0" y="359"/>
                  </a:cubicBezTo>
                  <a:cubicBezTo>
                    <a:pt x="0" y="359"/>
                    <a:pt x="1" y="359"/>
                    <a:pt x="2" y="359"/>
                  </a:cubicBezTo>
                  <a:cubicBezTo>
                    <a:pt x="28" y="363"/>
                    <a:pt x="28" y="363"/>
                    <a:pt x="28" y="363"/>
                  </a:cubicBezTo>
                  <a:cubicBezTo>
                    <a:pt x="29" y="363"/>
                    <a:pt x="29" y="363"/>
                    <a:pt x="29" y="363"/>
                  </a:cubicBezTo>
                  <a:cubicBezTo>
                    <a:pt x="120" y="368"/>
                    <a:pt x="120" y="368"/>
                    <a:pt x="120" y="368"/>
                  </a:cubicBezTo>
                  <a:cubicBezTo>
                    <a:pt x="120" y="352"/>
                    <a:pt x="120" y="352"/>
                    <a:pt x="120" y="352"/>
                  </a:cubicBezTo>
                  <a:cubicBezTo>
                    <a:pt x="127" y="350"/>
                    <a:pt x="131" y="349"/>
                    <a:pt x="131" y="348"/>
                  </a:cubicBezTo>
                  <a:cubicBezTo>
                    <a:pt x="133" y="346"/>
                    <a:pt x="130" y="344"/>
                    <a:pt x="124" y="343"/>
                  </a:cubicBezTo>
                  <a:cubicBezTo>
                    <a:pt x="120" y="340"/>
                    <a:pt x="120" y="340"/>
                    <a:pt x="120" y="340"/>
                  </a:cubicBezTo>
                  <a:cubicBezTo>
                    <a:pt x="120" y="340"/>
                    <a:pt x="120" y="340"/>
                    <a:pt x="120" y="340"/>
                  </a:cubicBezTo>
                  <a:cubicBezTo>
                    <a:pt x="161" y="341"/>
                    <a:pt x="161" y="341"/>
                    <a:pt x="161" y="341"/>
                  </a:cubicBezTo>
                  <a:cubicBezTo>
                    <a:pt x="195" y="343"/>
                    <a:pt x="229" y="343"/>
                    <a:pt x="262" y="340"/>
                  </a:cubicBezTo>
                  <a:cubicBezTo>
                    <a:pt x="263" y="340"/>
                    <a:pt x="264" y="340"/>
                    <a:pt x="264" y="340"/>
                  </a:cubicBezTo>
                  <a:cubicBezTo>
                    <a:pt x="265" y="340"/>
                    <a:pt x="265" y="340"/>
                    <a:pt x="265" y="339"/>
                  </a:cubicBezTo>
                  <a:cubicBezTo>
                    <a:pt x="272" y="336"/>
                    <a:pt x="269" y="333"/>
                    <a:pt x="257" y="331"/>
                  </a:cubicBezTo>
                  <a:cubicBezTo>
                    <a:pt x="247" y="330"/>
                    <a:pt x="229" y="329"/>
                    <a:pt x="203" y="328"/>
                  </a:cubicBezTo>
                  <a:cubicBezTo>
                    <a:pt x="184" y="324"/>
                    <a:pt x="184" y="324"/>
                    <a:pt x="184" y="324"/>
                  </a:cubicBezTo>
                  <a:cubicBezTo>
                    <a:pt x="191" y="324"/>
                    <a:pt x="191" y="324"/>
                    <a:pt x="191" y="324"/>
                  </a:cubicBezTo>
                  <a:cubicBezTo>
                    <a:pt x="207" y="312"/>
                    <a:pt x="207" y="312"/>
                    <a:pt x="207" y="312"/>
                  </a:cubicBezTo>
                  <a:cubicBezTo>
                    <a:pt x="245" y="280"/>
                    <a:pt x="245" y="280"/>
                    <a:pt x="245" y="280"/>
                  </a:cubicBezTo>
                  <a:cubicBezTo>
                    <a:pt x="290" y="260"/>
                    <a:pt x="290" y="260"/>
                    <a:pt x="290" y="260"/>
                  </a:cubicBezTo>
                  <a:cubicBezTo>
                    <a:pt x="291" y="260"/>
                    <a:pt x="291" y="259"/>
                    <a:pt x="291" y="259"/>
                  </a:cubicBezTo>
                  <a:cubicBezTo>
                    <a:pt x="327" y="211"/>
                    <a:pt x="327" y="211"/>
                    <a:pt x="327" y="211"/>
                  </a:cubicBezTo>
                  <a:cubicBezTo>
                    <a:pt x="333" y="211"/>
                    <a:pt x="333" y="211"/>
                    <a:pt x="333" y="211"/>
                  </a:cubicBezTo>
                  <a:cubicBezTo>
                    <a:pt x="334" y="211"/>
                    <a:pt x="335" y="211"/>
                    <a:pt x="336" y="211"/>
                  </a:cubicBezTo>
                  <a:cubicBezTo>
                    <a:pt x="367" y="205"/>
                    <a:pt x="367" y="205"/>
                    <a:pt x="367" y="205"/>
                  </a:cubicBezTo>
                  <a:cubicBezTo>
                    <a:pt x="368" y="205"/>
                    <a:pt x="369" y="205"/>
                    <a:pt x="369" y="205"/>
                  </a:cubicBezTo>
                  <a:cubicBezTo>
                    <a:pt x="379" y="200"/>
                    <a:pt x="386" y="194"/>
                    <a:pt x="390" y="188"/>
                  </a:cubicBezTo>
                  <a:cubicBezTo>
                    <a:pt x="390" y="188"/>
                    <a:pt x="391" y="188"/>
                    <a:pt x="391" y="187"/>
                  </a:cubicBezTo>
                  <a:cubicBezTo>
                    <a:pt x="392" y="187"/>
                    <a:pt x="392" y="187"/>
                    <a:pt x="393" y="187"/>
                  </a:cubicBezTo>
                  <a:cubicBezTo>
                    <a:pt x="405" y="170"/>
                    <a:pt x="405" y="170"/>
                    <a:pt x="405" y="170"/>
                  </a:cubicBezTo>
                  <a:cubicBezTo>
                    <a:pt x="417" y="150"/>
                    <a:pt x="416" y="132"/>
                    <a:pt x="402" y="115"/>
                  </a:cubicBezTo>
                  <a:cubicBezTo>
                    <a:pt x="408" y="92"/>
                    <a:pt x="400" y="74"/>
                    <a:pt x="380" y="61"/>
                  </a:cubicBezTo>
                  <a:cubicBezTo>
                    <a:pt x="380" y="61"/>
                    <a:pt x="380" y="61"/>
                    <a:pt x="379" y="61"/>
                  </a:cubicBezTo>
                  <a:cubicBezTo>
                    <a:pt x="349" y="55"/>
                    <a:pt x="349" y="55"/>
                    <a:pt x="349" y="55"/>
                  </a:cubicBezTo>
                  <a:cubicBezTo>
                    <a:pt x="348" y="52"/>
                    <a:pt x="348" y="52"/>
                    <a:pt x="348" y="52"/>
                  </a:cubicBezTo>
                  <a:cubicBezTo>
                    <a:pt x="348" y="51"/>
                    <a:pt x="348" y="51"/>
                    <a:pt x="348" y="51"/>
                  </a:cubicBezTo>
                  <a:cubicBezTo>
                    <a:pt x="337" y="47"/>
                    <a:pt x="337" y="47"/>
                    <a:pt x="337" y="47"/>
                  </a:cubicBezTo>
                  <a:cubicBezTo>
                    <a:pt x="338" y="46"/>
                    <a:pt x="338" y="46"/>
                    <a:pt x="338" y="46"/>
                  </a:cubicBezTo>
                  <a:cubicBezTo>
                    <a:pt x="340" y="45"/>
                    <a:pt x="340" y="45"/>
                    <a:pt x="340" y="45"/>
                  </a:cubicBezTo>
                  <a:cubicBezTo>
                    <a:pt x="340" y="45"/>
                    <a:pt x="340" y="45"/>
                    <a:pt x="341" y="45"/>
                  </a:cubicBezTo>
                  <a:cubicBezTo>
                    <a:pt x="348" y="42"/>
                    <a:pt x="353" y="38"/>
                    <a:pt x="356" y="35"/>
                  </a:cubicBezTo>
                  <a:cubicBezTo>
                    <a:pt x="365" y="33"/>
                    <a:pt x="370" y="31"/>
                    <a:pt x="372" y="27"/>
                  </a:cubicBezTo>
                  <a:cubicBezTo>
                    <a:pt x="372" y="27"/>
                    <a:pt x="372" y="27"/>
                    <a:pt x="372" y="26"/>
                  </a:cubicBezTo>
                  <a:cubicBezTo>
                    <a:pt x="372" y="26"/>
                    <a:pt x="372" y="26"/>
                    <a:pt x="372" y="26"/>
                  </a:cubicBezTo>
                  <a:cubicBezTo>
                    <a:pt x="371" y="24"/>
                    <a:pt x="370" y="23"/>
                    <a:pt x="367" y="23"/>
                  </a:cubicBezTo>
                  <a:cubicBezTo>
                    <a:pt x="368" y="22"/>
                    <a:pt x="368" y="22"/>
                    <a:pt x="368" y="22"/>
                  </a:cubicBezTo>
                  <a:cubicBezTo>
                    <a:pt x="377" y="15"/>
                    <a:pt x="377" y="15"/>
                    <a:pt x="377" y="15"/>
                  </a:cubicBezTo>
                  <a:cubicBezTo>
                    <a:pt x="387" y="7"/>
                    <a:pt x="380" y="2"/>
                    <a:pt x="356" y="0"/>
                  </a:cubicBezTo>
                  <a:cubicBezTo>
                    <a:pt x="356" y="0"/>
                    <a:pt x="356" y="0"/>
                    <a:pt x="356" y="0"/>
                  </a:cubicBezTo>
                  <a:cubicBezTo>
                    <a:pt x="354" y="0"/>
                    <a:pt x="353" y="0"/>
                    <a:pt x="352" y="0"/>
                  </a:cubicBezTo>
                  <a:cubicBezTo>
                    <a:pt x="351" y="0"/>
                    <a:pt x="351" y="0"/>
                    <a:pt x="351" y="0"/>
                  </a:cubicBezTo>
                  <a:cubicBezTo>
                    <a:pt x="323" y="0"/>
                    <a:pt x="300" y="0"/>
                    <a:pt x="284" y="2"/>
                  </a:cubicBezTo>
                  <a:cubicBezTo>
                    <a:pt x="269" y="4"/>
                    <a:pt x="259" y="7"/>
                    <a:pt x="255" y="11"/>
                  </a:cubicBezTo>
                  <a:cubicBezTo>
                    <a:pt x="248" y="11"/>
                    <a:pt x="243" y="13"/>
                    <a:pt x="240" y="16"/>
                  </a:cubicBezTo>
                  <a:cubicBezTo>
                    <a:pt x="238" y="18"/>
                    <a:pt x="238" y="21"/>
                    <a:pt x="238" y="25"/>
                  </a:cubicBezTo>
                  <a:cubicBezTo>
                    <a:pt x="238" y="26"/>
                    <a:pt x="238" y="26"/>
                    <a:pt x="238" y="27"/>
                  </a:cubicBezTo>
                  <a:cubicBezTo>
                    <a:pt x="237" y="28"/>
                    <a:pt x="237" y="29"/>
                    <a:pt x="238" y="31"/>
                  </a:cubicBezTo>
                  <a:cubicBezTo>
                    <a:pt x="237" y="31"/>
                    <a:pt x="237" y="32"/>
                    <a:pt x="238" y="32"/>
                  </a:cubicBezTo>
                  <a:cubicBezTo>
                    <a:pt x="238" y="34"/>
                    <a:pt x="242" y="35"/>
                    <a:pt x="248" y="36"/>
                  </a:cubicBezTo>
                  <a:close/>
                  <a:moveTo>
                    <a:pt x="331" y="155"/>
                  </a:moveTo>
                  <a:cubicBezTo>
                    <a:pt x="334" y="158"/>
                    <a:pt x="334" y="158"/>
                    <a:pt x="334" y="158"/>
                  </a:cubicBezTo>
                  <a:cubicBezTo>
                    <a:pt x="330" y="164"/>
                    <a:pt x="330" y="164"/>
                    <a:pt x="330" y="164"/>
                  </a:cubicBezTo>
                  <a:cubicBezTo>
                    <a:pt x="330" y="164"/>
                    <a:pt x="330" y="164"/>
                    <a:pt x="330" y="165"/>
                  </a:cubicBezTo>
                  <a:cubicBezTo>
                    <a:pt x="343" y="176"/>
                    <a:pt x="343" y="176"/>
                    <a:pt x="343" y="176"/>
                  </a:cubicBezTo>
                  <a:cubicBezTo>
                    <a:pt x="331" y="184"/>
                    <a:pt x="331" y="184"/>
                    <a:pt x="331" y="184"/>
                  </a:cubicBezTo>
                  <a:cubicBezTo>
                    <a:pt x="331" y="184"/>
                    <a:pt x="331" y="184"/>
                    <a:pt x="331" y="184"/>
                  </a:cubicBezTo>
                  <a:cubicBezTo>
                    <a:pt x="331" y="184"/>
                    <a:pt x="331" y="184"/>
                    <a:pt x="331" y="184"/>
                  </a:cubicBezTo>
                  <a:cubicBezTo>
                    <a:pt x="331" y="184"/>
                    <a:pt x="331" y="185"/>
                    <a:pt x="331" y="185"/>
                  </a:cubicBezTo>
                  <a:cubicBezTo>
                    <a:pt x="332" y="185"/>
                    <a:pt x="332" y="185"/>
                    <a:pt x="332" y="185"/>
                  </a:cubicBezTo>
                  <a:cubicBezTo>
                    <a:pt x="325" y="188"/>
                    <a:pt x="325" y="188"/>
                    <a:pt x="325" y="188"/>
                  </a:cubicBezTo>
                  <a:cubicBezTo>
                    <a:pt x="324" y="188"/>
                    <a:pt x="324" y="188"/>
                    <a:pt x="324" y="189"/>
                  </a:cubicBezTo>
                  <a:cubicBezTo>
                    <a:pt x="323" y="190"/>
                    <a:pt x="322" y="192"/>
                    <a:pt x="320" y="194"/>
                  </a:cubicBezTo>
                  <a:cubicBezTo>
                    <a:pt x="318" y="188"/>
                    <a:pt x="318" y="188"/>
                    <a:pt x="318" y="188"/>
                  </a:cubicBezTo>
                  <a:cubicBezTo>
                    <a:pt x="319" y="188"/>
                    <a:pt x="320" y="188"/>
                    <a:pt x="322" y="187"/>
                  </a:cubicBezTo>
                  <a:cubicBezTo>
                    <a:pt x="322" y="187"/>
                    <a:pt x="323" y="187"/>
                    <a:pt x="323" y="187"/>
                  </a:cubicBezTo>
                  <a:cubicBezTo>
                    <a:pt x="331" y="155"/>
                    <a:pt x="331" y="155"/>
                    <a:pt x="331" y="155"/>
                  </a:cubicBezTo>
                  <a:close/>
                  <a:moveTo>
                    <a:pt x="341" y="195"/>
                  </a:moveTo>
                  <a:cubicBezTo>
                    <a:pt x="342" y="195"/>
                    <a:pt x="342" y="195"/>
                    <a:pt x="342" y="195"/>
                  </a:cubicBezTo>
                  <a:cubicBezTo>
                    <a:pt x="339" y="200"/>
                    <a:pt x="339" y="200"/>
                    <a:pt x="339" y="200"/>
                  </a:cubicBezTo>
                  <a:cubicBezTo>
                    <a:pt x="334" y="203"/>
                    <a:pt x="334" y="203"/>
                    <a:pt x="334" y="203"/>
                  </a:cubicBezTo>
                  <a:cubicBezTo>
                    <a:pt x="333" y="203"/>
                    <a:pt x="333" y="203"/>
                    <a:pt x="332" y="203"/>
                  </a:cubicBezTo>
                  <a:cubicBezTo>
                    <a:pt x="328" y="203"/>
                    <a:pt x="325" y="203"/>
                    <a:pt x="324" y="204"/>
                  </a:cubicBezTo>
                  <a:cubicBezTo>
                    <a:pt x="324" y="204"/>
                    <a:pt x="324" y="204"/>
                    <a:pt x="324" y="204"/>
                  </a:cubicBezTo>
                  <a:cubicBezTo>
                    <a:pt x="331" y="203"/>
                    <a:pt x="337" y="200"/>
                    <a:pt x="341" y="195"/>
                  </a:cubicBezTo>
                  <a:close/>
                  <a:moveTo>
                    <a:pt x="135" y="116"/>
                  </a:moveTo>
                  <a:cubicBezTo>
                    <a:pt x="129" y="124"/>
                    <a:pt x="129" y="124"/>
                    <a:pt x="129" y="124"/>
                  </a:cubicBezTo>
                  <a:cubicBezTo>
                    <a:pt x="129" y="124"/>
                    <a:pt x="129" y="125"/>
                    <a:pt x="130" y="125"/>
                  </a:cubicBezTo>
                  <a:cubicBezTo>
                    <a:pt x="144" y="132"/>
                    <a:pt x="144" y="132"/>
                    <a:pt x="144" y="132"/>
                  </a:cubicBezTo>
                  <a:cubicBezTo>
                    <a:pt x="131" y="134"/>
                    <a:pt x="131" y="134"/>
                    <a:pt x="131" y="134"/>
                  </a:cubicBezTo>
                  <a:cubicBezTo>
                    <a:pt x="109" y="124"/>
                    <a:pt x="109" y="124"/>
                    <a:pt x="109" y="124"/>
                  </a:cubicBezTo>
                  <a:cubicBezTo>
                    <a:pt x="130" y="114"/>
                    <a:pt x="130" y="114"/>
                    <a:pt x="130" y="114"/>
                  </a:cubicBezTo>
                  <a:cubicBezTo>
                    <a:pt x="135" y="116"/>
                    <a:pt x="135" y="116"/>
                    <a:pt x="135" y="116"/>
                  </a:cubicBezTo>
                  <a:close/>
                  <a:moveTo>
                    <a:pt x="155" y="265"/>
                  </a:moveTo>
                  <a:cubicBezTo>
                    <a:pt x="156" y="263"/>
                    <a:pt x="158" y="262"/>
                    <a:pt x="159" y="260"/>
                  </a:cubicBezTo>
                  <a:cubicBezTo>
                    <a:pt x="166" y="257"/>
                    <a:pt x="171" y="254"/>
                    <a:pt x="175" y="252"/>
                  </a:cubicBezTo>
                  <a:cubicBezTo>
                    <a:pt x="175" y="253"/>
                    <a:pt x="175" y="255"/>
                    <a:pt x="178" y="257"/>
                  </a:cubicBezTo>
                  <a:cubicBezTo>
                    <a:pt x="155" y="265"/>
                    <a:pt x="155" y="265"/>
                    <a:pt x="155" y="265"/>
                  </a:cubicBezTo>
                  <a:close/>
                  <a:moveTo>
                    <a:pt x="182" y="247"/>
                  </a:moveTo>
                  <a:cubicBezTo>
                    <a:pt x="184" y="244"/>
                    <a:pt x="186" y="242"/>
                    <a:pt x="186" y="239"/>
                  </a:cubicBezTo>
                  <a:cubicBezTo>
                    <a:pt x="194" y="243"/>
                    <a:pt x="194" y="243"/>
                    <a:pt x="194" y="243"/>
                  </a:cubicBezTo>
                  <a:cubicBezTo>
                    <a:pt x="189" y="244"/>
                    <a:pt x="185" y="245"/>
                    <a:pt x="182" y="247"/>
                  </a:cubicBezTo>
                  <a:close/>
                </a:path>
              </a:pathLst>
            </a:custGeom>
            <a:solidFill>
              <a:srgbClr val="CCCCCC"/>
            </a:solidFill>
            <a:ln>
              <a:noFill/>
            </a:ln>
            <a:effectLst>
              <a:softEdge rad="12700"/>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5"/>
            <p:cNvSpPr>
              <a:spLocks noEditPoints="1"/>
            </p:cNvSpPr>
            <p:nvPr/>
          </p:nvSpPr>
          <p:spPr bwMode="auto">
            <a:xfrm>
              <a:off x="3644" y="840"/>
              <a:ext cx="1031" cy="3184"/>
            </a:xfrm>
            <a:custGeom>
              <a:avLst/>
              <a:gdLst>
                <a:gd name="T0" fmla="*/ 154 w 434"/>
                <a:gd name="T1" fmla="*/ 93 h 1345"/>
                <a:gd name="T2" fmla="*/ 157 w 434"/>
                <a:gd name="T3" fmla="*/ 115 h 1345"/>
                <a:gd name="T4" fmla="*/ 172 w 434"/>
                <a:gd name="T5" fmla="*/ 143 h 1345"/>
                <a:gd name="T6" fmla="*/ 163 w 434"/>
                <a:gd name="T7" fmla="*/ 179 h 1345"/>
                <a:gd name="T8" fmla="*/ 163 w 434"/>
                <a:gd name="T9" fmla="*/ 186 h 1345"/>
                <a:gd name="T10" fmla="*/ 68 w 434"/>
                <a:gd name="T11" fmla="*/ 236 h 1345"/>
                <a:gd name="T12" fmla="*/ 5 w 434"/>
                <a:gd name="T13" fmla="*/ 422 h 1345"/>
                <a:gd name="T14" fmla="*/ 109 w 434"/>
                <a:gd name="T15" fmla="*/ 601 h 1345"/>
                <a:gd name="T16" fmla="*/ 95 w 434"/>
                <a:gd name="T17" fmla="*/ 674 h 1345"/>
                <a:gd name="T18" fmla="*/ 121 w 434"/>
                <a:gd name="T19" fmla="*/ 706 h 1345"/>
                <a:gd name="T20" fmla="*/ 138 w 434"/>
                <a:gd name="T21" fmla="*/ 936 h 1345"/>
                <a:gd name="T22" fmla="*/ 148 w 434"/>
                <a:gd name="T23" fmla="*/ 1195 h 1345"/>
                <a:gd name="T24" fmla="*/ 156 w 434"/>
                <a:gd name="T25" fmla="*/ 1262 h 1345"/>
                <a:gd name="T26" fmla="*/ 156 w 434"/>
                <a:gd name="T27" fmla="*/ 1287 h 1345"/>
                <a:gd name="T28" fmla="*/ 160 w 434"/>
                <a:gd name="T29" fmla="*/ 1311 h 1345"/>
                <a:gd name="T30" fmla="*/ 192 w 434"/>
                <a:gd name="T31" fmla="*/ 1328 h 1345"/>
                <a:gd name="T32" fmla="*/ 289 w 434"/>
                <a:gd name="T33" fmla="*/ 1345 h 1345"/>
                <a:gd name="T34" fmla="*/ 291 w 434"/>
                <a:gd name="T35" fmla="*/ 1308 h 1345"/>
                <a:gd name="T36" fmla="*/ 428 w 434"/>
                <a:gd name="T37" fmla="*/ 1299 h 1345"/>
                <a:gd name="T38" fmla="*/ 416 w 434"/>
                <a:gd name="T39" fmla="*/ 1267 h 1345"/>
                <a:gd name="T40" fmla="*/ 342 w 434"/>
                <a:gd name="T41" fmla="*/ 1234 h 1345"/>
                <a:gd name="T42" fmla="*/ 326 w 434"/>
                <a:gd name="T43" fmla="*/ 1207 h 1345"/>
                <a:gd name="T44" fmla="*/ 321 w 434"/>
                <a:gd name="T45" fmla="*/ 1206 h 1345"/>
                <a:gd name="T46" fmla="*/ 348 w 434"/>
                <a:gd name="T47" fmla="*/ 1026 h 1345"/>
                <a:gd name="T48" fmla="*/ 379 w 434"/>
                <a:gd name="T49" fmla="*/ 772 h 1345"/>
                <a:gd name="T50" fmla="*/ 415 w 434"/>
                <a:gd name="T51" fmla="*/ 751 h 1345"/>
                <a:gd name="T52" fmla="*/ 425 w 434"/>
                <a:gd name="T53" fmla="*/ 686 h 1345"/>
                <a:gd name="T54" fmla="*/ 384 w 434"/>
                <a:gd name="T55" fmla="*/ 423 h 1345"/>
                <a:gd name="T56" fmla="*/ 286 w 434"/>
                <a:gd name="T57" fmla="*/ 201 h 1345"/>
                <a:gd name="T58" fmla="*/ 268 w 434"/>
                <a:gd name="T59" fmla="*/ 173 h 1345"/>
                <a:gd name="T60" fmla="*/ 270 w 434"/>
                <a:gd name="T61" fmla="*/ 164 h 1345"/>
                <a:gd name="T62" fmla="*/ 288 w 434"/>
                <a:gd name="T63" fmla="*/ 98 h 1345"/>
                <a:gd name="T64" fmla="*/ 281 w 434"/>
                <a:gd name="T65" fmla="*/ 84 h 1345"/>
                <a:gd name="T66" fmla="*/ 253 w 434"/>
                <a:gd name="T67" fmla="*/ 2 h 1345"/>
                <a:gd name="T68" fmla="*/ 248 w 434"/>
                <a:gd name="T69" fmla="*/ 1 h 1345"/>
                <a:gd name="T70" fmla="*/ 111 w 434"/>
                <a:gd name="T71" fmla="*/ 418 h 1345"/>
                <a:gd name="T72" fmla="*/ 118 w 434"/>
                <a:gd name="T73" fmla="*/ 458 h 1345"/>
                <a:gd name="T74" fmla="*/ 96 w 434"/>
                <a:gd name="T75" fmla="*/ 453 h 1345"/>
                <a:gd name="T76" fmla="*/ 347 w 434"/>
                <a:gd name="T77" fmla="*/ 579 h 1345"/>
                <a:gd name="T78" fmla="*/ 369 w 434"/>
                <a:gd name="T79" fmla="*/ 643 h 1345"/>
                <a:gd name="T80" fmla="*/ 363 w 434"/>
                <a:gd name="T81" fmla="*/ 674 h 1345"/>
                <a:gd name="T82" fmla="*/ 360 w 434"/>
                <a:gd name="T83" fmla="*/ 689 h 1345"/>
                <a:gd name="T84" fmla="*/ 353 w 434"/>
                <a:gd name="T85" fmla="*/ 689 h 1345"/>
                <a:gd name="T86" fmla="*/ 341 w 434"/>
                <a:gd name="T87" fmla="*/ 567 h 1345"/>
                <a:gd name="T88" fmla="*/ 381 w 434"/>
                <a:gd name="T89" fmla="*/ 715 h 1345"/>
                <a:gd name="T90" fmla="*/ 380 w 434"/>
                <a:gd name="T91" fmla="*/ 742 h 1345"/>
                <a:gd name="T92" fmla="*/ 257 w 434"/>
                <a:gd name="T93" fmla="*/ 922 h 1345"/>
                <a:gd name="T94" fmla="*/ 247 w 434"/>
                <a:gd name="T95" fmla="*/ 952 h 1345"/>
                <a:gd name="T96" fmla="*/ 259 w 434"/>
                <a:gd name="T97" fmla="*/ 877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4" h="1345">
                  <a:moveTo>
                    <a:pt x="160" y="41"/>
                  </a:moveTo>
                  <a:cubicBezTo>
                    <a:pt x="153" y="43"/>
                    <a:pt x="149" y="49"/>
                    <a:pt x="149" y="61"/>
                  </a:cubicBezTo>
                  <a:cubicBezTo>
                    <a:pt x="148" y="66"/>
                    <a:pt x="150" y="77"/>
                    <a:pt x="154" y="93"/>
                  </a:cubicBezTo>
                  <a:cubicBezTo>
                    <a:pt x="154" y="93"/>
                    <a:pt x="154" y="93"/>
                    <a:pt x="154" y="93"/>
                  </a:cubicBezTo>
                  <a:cubicBezTo>
                    <a:pt x="154" y="95"/>
                    <a:pt x="154" y="97"/>
                    <a:pt x="155" y="99"/>
                  </a:cubicBezTo>
                  <a:cubicBezTo>
                    <a:pt x="154" y="103"/>
                    <a:pt x="155" y="108"/>
                    <a:pt x="157" y="115"/>
                  </a:cubicBezTo>
                  <a:cubicBezTo>
                    <a:pt x="157" y="116"/>
                    <a:pt x="158" y="117"/>
                    <a:pt x="158" y="118"/>
                  </a:cubicBezTo>
                  <a:cubicBezTo>
                    <a:pt x="160" y="125"/>
                    <a:pt x="165" y="131"/>
                    <a:pt x="172" y="135"/>
                  </a:cubicBezTo>
                  <a:cubicBezTo>
                    <a:pt x="172" y="143"/>
                    <a:pt x="172" y="143"/>
                    <a:pt x="172" y="143"/>
                  </a:cubicBezTo>
                  <a:cubicBezTo>
                    <a:pt x="172" y="147"/>
                    <a:pt x="172" y="150"/>
                    <a:pt x="173" y="153"/>
                  </a:cubicBezTo>
                  <a:cubicBezTo>
                    <a:pt x="173" y="170"/>
                    <a:pt x="173" y="170"/>
                    <a:pt x="173" y="170"/>
                  </a:cubicBezTo>
                  <a:cubicBezTo>
                    <a:pt x="163" y="179"/>
                    <a:pt x="163" y="179"/>
                    <a:pt x="163" y="179"/>
                  </a:cubicBezTo>
                  <a:cubicBezTo>
                    <a:pt x="163" y="180"/>
                    <a:pt x="162" y="180"/>
                    <a:pt x="162" y="181"/>
                  </a:cubicBezTo>
                  <a:cubicBezTo>
                    <a:pt x="162" y="182"/>
                    <a:pt x="162" y="183"/>
                    <a:pt x="162" y="184"/>
                  </a:cubicBezTo>
                  <a:cubicBezTo>
                    <a:pt x="163" y="186"/>
                    <a:pt x="163" y="186"/>
                    <a:pt x="163" y="186"/>
                  </a:cubicBezTo>
                  <a:cubicBezTo>
                    <a:pt x="162" y="187"/>
                    <a:pt x="161" y="189"/>
                    <a:pt x="159" y="190"/>
                  </a:cubicBezTo>
                  <a:cubicBezTo>
                    <a:pt x="159" y="190"/>
                    <a:pt x="159" y="190"/>
                    <a:pt x="159" y="190"/>
                  </a:cubicBezTo>
                  <a:cubicBezTo>
                    <a:pt x="133" y="209"/>
                    <a:pt x="103" y="224"/>
                    <a:pt x="68" y="236"/>
                  </a:cubicBezTo>
                  <a:cubicBezTo>
                    <a:pt x="67" y="237"/>
                    <a:pt x="66" y="237"/>
                    <a:pt x="66" y="238"/>
                  </a:cubicBezTo>
                  <a:cubicBezTo>
                    <a:pt x="36" y="298"/>
                    <a:pt x="15" y="359"/>
                    <a:pt x="5" y="422"/>
                  </a:cubicBezTo>
                  <a:cubicBezTo>
                    <a:pt x="5" y="422"/>
                    <a:pt x="5" y="422"/>
                    <a:pt x="5" y="422"/>
                  </a:cubicBezTo>
                  <a:cubicBezTo>
                    <a:pt x="0" y="475"/>
                    <a:pt x="15" y="513"/>
                    <a:pt x="48" y="537"/>
                  </a:cubicBezTo>
                  <a:cubicBezTo>
                    <a:pt x="47" y="537"/>
                    <a:pt x="47" y="537"/>
                    <a:pt x="47" y="537"/>
                  </a:cubicBezTo>
                  <a:cubicBezTo>
                    <a:pt x="109" y="601"/>
                    <a:pt x="109" y="601"/>
                    <a:pt x="109" y="601"/>
                  </a:cubicBezTo>
                  <a:cubicBezTo>
                    <a:pt x="108" y="641"/>
                    <a:pt x="108" y="641"/>
                    <a:pt x="108" y="641"/>
                  </a:cubicBezTo>
                  <a:cubicBezTo>
                    <a:pt x="95" y="672"/>
                    <a:pt x="95" y="672"/>
                    <a:pt x="95" y="672"/>
                  </a:cubicBezTo>
                  <a:cubicBezTo>
                    <a:pt x="95" y="673"/>
                    <a:pt x="95" y="674"/>
                    <a:pt x="95" y="674"/>
                  </a:cubicBezTo>
                  <a:cubicBezTo>
                    <a:pt x="97" y="691"/>
                    <a:pt x="102" y="701"/>
                    <a:pt x="111" y="705"/>
                  </a:cubicBezTo>
                  <a:cubicBezTo>
                    <a:pt x="111" y="704"/>
                    <a:pt x="111" y="704"/>
                    <a:pt x="111" y="704"/>
                  </a:cubicBezTo>
                  <a:cubicBezTo>
                    <a:pt x="114" y="706"/>
                    <a:pt x="117" y="706"/>
                    <a:pt x="121" y="706"/>
                  </a:cubicBezTo>
                  <a:cubicBezTo>
                    <a:pt x="132" y="746"/>
                    <a:pt x="132" y="746"/>
                    <a:pt x="132" y="746"/>
                  </a:cubicBezTo>
                  <a:cubicBezTo>
                    <a:pt x="132" y="746"/>
                    <a:pt x="132" y="746"/>
                    <a:pt x="132" y="746"/>
                  </a:cubicBezTo>
                  <a:cubicBezTo>
                    <a:pt x="139" y="802"/>
                    <a:pt x="141" y="865"/>
                    <a:pt x="138" y="936"/>
                  </a:cubicBezTo>
                  <a:cubicBezTo>
                    <a:pt x="138" y="936"/>
                    <a:pt x="138" y="936"/>
                    <a:pt x="138" y="936"/>
                  </a:cubicBezTo>
                  <a:cubicBezTo>
                    <a:pt x="138" y="943"/>
                    <a:pt x="138" y="943"/>
                    <a:pt x="138" y="943"/>
                  </a:cubicBezTo>
                  <a:cubicBezTo>
                    <a:pt x="133" y="1029"/>
                    <a:pt x="137" y="1113"/>
                    <a:pt x="148" y="1195"/>
                  </a:cubicBezTo>
                  <a:cubicBezTo>
                    <a:pt x="148" y="1195"/>
                    <a:pt x="148" y="1196"/>
                    <a:pt x="148" y="1196"/>
                  </a:cubicBezTo>
                  <a:cubicBezTo>
                    <a:pt x="163" y="1245"/>
                    <a:pt x="163" y="1245"/>
                    <a:pt x="163" y="1245"/>
                  </a:cubicBezTo>
                  <a:cubicBezTo>
                    <a:pt x="156" y="1262"/>
                    <a:pt x="156" y="1262"/>
                    <a:pt x="156" y="1262"/>
                  </a:cubicBezTo>
                  <a:cubicBezTo>
                    <a:pt x="155" y="1263"/>
                    <a:pt x="155" y="1263"/>
                    <a:pt x="155" y="1264"/>
                  </a:cubicBezTo>
                  <a:cubicBezTo>
                    <a:pt x="155" y="1284"/>
                    <a:pt x="155" y="1284"/>
                    <a:pt x="155" y="1284"/>
                  </a:cubicBezTo>
                  <a:cubicBezTo>
                    <a:pt x="155" y="1285"/>
                    <a:pt x="156" y="1286"/>
                    <a:pt x="156" y="1287"/>
                  </a:cubicBezTo>
                  <a:cubicBezTo>
                    <a:pt x="157" y="1287"/>
                    <a:pt x="158" y="1288"/>
                    <a:pt x="159" y="1288"/>
                  </a:cubicBezTo>
                  <a:cubicBezTo>
                    <a:pt x="160" y="1288"/>
                    <a:pt x="161" y="1288"/>
                    <a:pt x="162" y="1289"/>
                  </a:cubicBezTo>
                  <a:cubicBezTo>
                    <a:pt x="160" y="1311"/>
                    <a:pt x="160" y="1311"/>
                    <a:pt x="160" y="1311"/>
                  </a:cubicBezTo>
                  <a:cubicBezTo>
                    <a:pt x="160" y="1312"/>
                    <a:pt x="160" y="1313"/>
                    <a:pt x="161" y="1313"/>
                  </a:cubicBezTo>
                  <a:cubicBezTo>
                    <a:pt x="161" y="1314"/>
                    <a:pt x="162" y="1315"/>
                    <a:pt x="163" y="1315"/>
                  </a:cubicBezTo>
                  <a:cubicBezTo>
                    <a:pt x="192" y="1328"/>
                    <a:pt x="192" y="1328"/>
                    <a:pt x="192" y="1328"/>
                  </a:cubicBezTo>
                  <a:cubicBezTo>
                    <a:pt x="192" y="1328"/>
                    <a:pt x="193" y="1328"/>
                    <a:pt x="193" y="1328"/>
                  </a:cubicBezTo>
                  <a:cubicBezTo>
                    <a:pt x="288" y="1345"/>
                    <a:pt x="288" y="1345"/>
                    <a:pt x="288" y="1345"/>
                  </a:cubicBezTo>
                  <a:cubicBezTo>
                    <a:pt x="288" y="1345"/>
                    <a:pt x="289" y="1345"/>
                    <a:pt x="289" y="1345"/>
                  </a:cubicBezTo>
                  <a:cubicBezTo>
                    <a:pt x="290" y="1345"/>
                    <a:pt x="290" y="1345"/>
                    <a:pt x="291" y="1344"/>
                  </a:cubicBezTo>
                  <a:cubicBezTo>
                    <a:pt x="299" y="1338"/>
                    <a:pt x="303" y="1332"/>
                    <a:pt x="302" y="1326"/>
                  </a:cubicBezTo>
                  <a:cubicBezTo>
                    <a:pt x="303" y="1320"/>
                    <a:pt x="299" y="1314"/>
                    <a:pt x="291" y="1308"/>
                  </a:cubicBezTo>
                  <a:cubicBezTo>
                    <a:pt x="283" y="1296"/>
                    <a:pt x="283" y="1296"/>
                    <a:pt x="283" y="1296"/>
                  </a:cubicBezTo>
                  <a:cubicBezTo>
                    <a:pt x="327" y="1301"/>
                    <a:pt x="327" y="1301"/>
                    <a:pt x="327" y="1301"/>
                  </a:cubicBezTo>
                  <a:cubicBezTo>
                    <a:pt x="363" y="1311"/>
                    <a:pt x="397" y="1310"/>
                    <a:pt x="428" y="1299"/>
                  </a:cubicBezTo>
                  <a:cubicBezTo>
                    <a:pt x="428" y="1298"/>
                    <a:pt x="429" y="1298"/>
                    <a:pt x="429" y="1298"/>
                  </a:cubicBezTo>
                  <a:cubicBezTo>
                    <a:pt x="430" y="1297"/>
                    <a:pt x="430" y="1297"/>
                    <a:pt x="430" y="1296"/>
                  </a:cubicBezTo>
                  <a:cubicBezTo>
                    <a:pt x="434" y="1283"/>
                    <a:pt x="429" y="1274"/>
                    <a:pt x="416" y="1267"/>
                  </a:cubicBezTo>
                  <a:cubicBezTo>
                    <a:pt x="405" y="1260"/>
                    <a:pt x="386" y="1257"/>
                    <a:pt x="360" y="1256"/>
                  </a:cubicBezTo>
                  <a:cubicBezTo>
                    <a:pt x="338" y="1238"/>
                    <a:pt x="338" y="1238"/>
                    <a:pt x="338" y="1238"/>
                  </a:cubicBezTo>
                  <a:cubicBezTo>
                    <a:pt x="339" y="1237"/>
                    <a:pt x="341" y="1235"/>
                    <a:pt x="342" y="1234"/>
                  </a:cubicBezTo>
                  <a:cubicBezTo>
                    <a:pt x="342" y="1233"/>
                    <a:pt x="343" y="1232"/>
                    <a:pt x="343" y="1231"/>
                  </a:cubicBezTo>
                  <a:cubicBezTo>
                    <a:pt x="343" y="1230"/>
                    <a:pt x="343" y="1229"/>
                    <a:pt x="342" y="1229"/>
                  </a:cubicBezTo>
                  <a:cubicBezTo>
                    <a:pt x="326" y="1207"/>
                    <a:pt x="326" y="1207"/>
                    <a:pt x="326" y="1207"/>
                  </a:cubicBezTo>
                  <a:cubicBezTo>
                    <a:pt x="325" y="1207"/>
                    <a:pt x="325" y="1206"/>
                    <a:pt x="324" y="1206"/>
                  </a:cubicBezTo>
                  <a:cubicBezTo>
                    <a:pt x="324" y="1206"/>
                    <a:pt x="323" y="1206"/>
                    <a:pt x="323" y="1206"/>
                  </a:cubicBezTo>
                  <a:cubicBezTo>
                    <a:pt x="321" y="1206"/>
                    <a:pt x="321" y="1206"/>
                    <a:pt x="321" y="1206"/>
                  </a:cubicBezTo>
                  <a:cubicBezTo>
                    <a:pt x="334" y="1143"/>
                    <a:pt x="334" y="1143"/>
                    <a:pt x="334" y="1143"/>
                  </a:cubicBezTo>
                  <a:cubicBezTo>
                    <a:pt x="334" y="1143"/>
                    <a:pt x="334" y="1143"/>
                    <a:pt x="334" y="1143"/>
                  </a:cubicBezTo>
                  <a:cubicBezTo>
                    <a:pt x="348" y="1026"/>
                    <a:pt x="348" y="1026"/>
                    <a:pt x="348" y="1026"/>
                  </a:cubicBezTo>
                  <a:cubicBezTo>
                    <a:pt x="378" y="951"/>
                    <a:pt x="378" y="951"/>
                    <a:pt x="378" y="951"/>
                  </a:cubicBezTo>
                  <a:cubicBezTo>
                    <a:pt x="378" y="950"/>
                    <a:pt x="378" y="950"/>
                    <a:pt x="378" y="949"/>
                  </a:cubicBezTo>
                  <a:cubicBezTo>
                    <a:pt x="379" y="772"/>
                    <a:pt x="379" y="772"/>
                    <a:pt x="379" y="772"/>
                  </a:cubicBezTo>
                  <a:cubicBezTo>
                    <a:pt x="385" y="772"/>
                    <a:pt x="385" y="772"/>
                    <a:pt x="385" y="772"/>
                  </a:cubicBezTo>
                  <a:cubicBezTo>
                    <a:pt x="386" y="772"/>
                    <a:pt x="387" y="772"/>
                    <a:pt x="387" y="772"/>
                  </a:cubicBezTo>
                  <a:cubicBezTo>
                    <a:pt x="415" y="751"/>
                    <a:pt x="415" y="751"/>
                    <a:pt x="415" y="751"/>
                  </a:cubicBezTo>
                  <a:cubicBezTo>
                    <a:pt x="415" y="751"/>
                    <a:pt x="416" y="750"/>
                    <a:pt x="416" y="749"/>
                  </a:cubicBezTo>
                  <a:cubicBezTo>
                    <a:pt x="423" y="732"/>
                    <a:pt x="425" y="711"/>
                    <a:pt x="425" y="687"/>
                  </a:cubicBezTo>
                  <a:cubicBezTo>
                    <a:pt x="425" y="687"/>
                    <a:pt x="425" y="687"/>
                    <a:pt x="425" y="686"/>
                  </a:cubicBezTo>
                  <a:cubicBezTo>
                    <a:pt x="426" y="686"/>
                    <a:pt x="427" y="685"/>
                    <a:pt x="427" y="684"/>
                  </a:cubicBezTo>
                  <a:cubicBezTo>
                    <a:pt x="427" y="621"/>
                    <a:pt x="427" y="621"/>
                    <a:pt x="427" y="621"/>
                  </a:cubicBezTo>
                  <a:cubicBezTo>
                    <a:pt x="423" y="548"/>
                    <a:pt x="409" y="482"/>
                    <a:pt x="384" y="423"/>
                  </a:cubicBezTo>
                  <a:cubicBezTo>
                    <a:pt x="372" y="338"/>
                    <a:pt x="351" y="272"/>
                    <a:pt x="322" y="225"/>
                  </a:cubicBezTo>
                  <a:cubicBezTo>
                    <a:pt x="322" y="224"/>
                    <a:pt x="321" y="224"/>
                    <a:pt x="321" y="224"/>
                  </a:cubicBezTo>
                  <a:cubicBezTo>
                    <a:pt x="286" y="201"/>
                    <a:pt x="286" y="201"/>
                    <a:pt x="286" y="201"/>
                  </a:cubicBezTo>
                  <a:cubicBezTo>
                    <a:pt x="283" y="190"/>
                    <a:pt x="283" y="190"/>
                    <a:pt x="283" y="190"/>
                  </a:cubicBezTo>
                  <a:cubicBezTo>
                    <a:pt x="283" y="190"/>
                    <a:pt x="283" y="189"/>
                    <a:pt x="282" y="189"/>
                  </a:cubicBezTo>
                  <a:cubicBezTo>
                    <a:pt x="268" y="173"/>
                    <a:pt x="268" y="173"/>
                    <a:pt x="268" y="173"/>
                  </a:cubicBezTo>
                  <a:cubicBezTo>
                    <a:pt x="268" y="168"/>
                    <a:pt x="268" y="168"/>
                    <a:pt x="268" y="168"/>
                  </a:cubicBezTo>
                  <a:cubicBezTo>
                    <a:pt x="270" y="165"/>
                    <a:pt x="270" y="165"/>
                    <a:pt x="270" y="165"/>
                  </a:cubicBezTo>
                  <a:cubicBezTo>
                    <a:pt x="270" y="165"/>
                    <a:pt x="270" y="164"/>
                    <a:pt x="270" y="164"/>
                  </a:cubicBezTo>
                  <a:cubicBezTo>
                    <a:pt x="275" y="153"/>
                    <a:pt x="278" y="141"/>
                    <a:pt x="279" y="128"/>
                  </a:cubicBezTo>
                  <a:cubicBezTo>
                    <a:pt x="286" y="123"/>
                    <a:pt x="289" y="113"/>
                    <a:pt x="288" y="99"/>
                  </a:cubicBezTo>
                  <a:cubicBezTo>
                    <a:pt x="288" y="99"/>
                    <a:pt x="288" y="98"/>
                    <a:pt x="288" y="98"/>
                  </a:cubicBezTo>
                  <a:cubicBezTo>
                    <a:pt x="288" y="98"/>
                    <a:pt x="288" y="98"/>
                    <a:pt x="288" y="98"/>
                  </a:cubicBezTo>
                  <a:cubicBezTo>
                    <a:pt x="288" y="97"/>
                    <a:pt x="288" y="97"/>
                    <a:pt x="288" y="96"/>
                  </a:cubicBezTo>
                  <a:cubicBezTo>
                    <a:pt x="286" y="90"/>
                    <a:pt x="284" y="86"/>
                    <a:pt x="281" y="84"/>
                  </a:cubicBezTo>
                  <a:cubicBezTo>
                    <a:pt x="281" y="82"/>
                    <a:pt x="281" y="82"/>
                    <a:pt x="281" y="82"/>
                  </a:cubicBezTo>
                  <a:cubicBezTo>
                    <a:pt x="285" y="56"/>
                    <a:pt x="285" y="56"/>
                    <a:pt x="285" y="56"/>
                  </a:cubicBezTo>
                  <a:cubicBezTo>
                    <a:pt x="289" y="26"/>
                    <a:pt x="278" y="8"/>
                    <a:pt x="253" y="2"/>
                  </a:cubicBezTo>
                  <a:cubicBezTo>
                    <a:pt x="253" y="2"/>
                    <a:pt x="253" y="2"/>
                    <a:pt x="253" y="2"/>
                  </a:cubicBezTo>
                  <a:cubicBezTo>
                    <a:pt x="251" y="1"/>
                    <a:pt x="250" y="1"/>
                    <a:pt x="249" y="1"/>
                  </a:cubicBezTo>
                  <a:cubicBezTo>
                    <a:pt x="248" y="1"/>
                    <a:pt x="248" y="1"/>
                    <a:pt x="248" y="1"/>
                  </a:cubicBezTo>
                  <a:cubicBezTo>
                    <a:pt x="219" y="0"/>
                    <a:pt x="197" y="2"/>
                    <a:pt x="183" y="9"/>
                  </a:cubicBezTo>
                  <a:cubicBezTo>
                    <a:pt x="168" y="16"/>
                    <a:pt x="161" y="26"/>
                    <a:pt x="160" y="41"/>
                  </a:cubicBezTo>
                  <a:close/>
                  <a:moveTo>
                    <a:pt x="111" y="418"/>
                  </a:moveTo>
                  <a:cubicBezTo>
                    <a:pt x="117" y="427"/>
                    <a:pt x="117" y="427"/>
                    <a:pt x="117" y="427"/>
                  </a:cubicBezTo>
                  <a:cubicBezTo>
                    <a:pt x="117" y="455"/>
                    <a:pt x="117" y="455"/>
                    <a:pt x="117" y="455"/>
                  </a:cubicBezTo>
                  <a:cubicBezTo>
                    <a:pt x="117" y="456"/>
                    <a:pt x="118" y="457"/>
                    <a:pt x="118" y="458"/>
                  </a:cubicBezTo>
                  <a:cubicBezTo>
                    <a:pt x="138" y="482"/>
                    <a:pt x="138" y="482"/>
                    <a:pt x="138" y="482"/>
                  </a:cubicBezTo>
                  <a:cubicBezTo>
                    <a:pt x="126" y="492"/>
                    <a:pt x="126" y="492"/>
                    <a:pt x="126" y="492"/>
                  </a:cubicBezTo>
                  <a:cubicBezTo>
                    <a:pt x="96" y="453"/>
                    <a:pt x="96" y="453"/>
                    <a:pt x="96" y="453"/>
                  </a:cubicBezTo>
                  <a:cubicBezTo>
                    <a:pt x="111" y="418"/>
                    <a:pt x="111" y="418"/>
                    <a:pt x="111" y="418"/>
                  </a:cubicBezTo>
                  <a:close/>
                  <a:moveTo>
                    <a:pt x="341" y="567"/>
                  </a:moveTo>
                  <a:cubicBezTo>
                    <a:pt x="347" y="579"/>
                    <a:pt x="347" y="579"/>
                    <a:pt x="347" y="579"/>
                  </a:cubicBezTo>
                  <a:cubicBezTo>
                    <a:pt x="347" y="601"/>
                    <a:pt x="347" y="601"/>
                    <a:pt x="347" y="601"/>
                  </a:cubicBezTo>
                  <a:cubicBezTo>
                    <a:pt x="347" y="602"/>
                    <a:pt x="347" y="602"/>
                    <a:pt x="348" y="603"/>
                  </a:cubicBezTo>
                  <a:cubicBezTo>
                    <a:pt x="369" y="643"/>
                    <a:pt x="369" y="643"/>
                    <a:pt x="369" y="643"/>
                  </a:cubicBezTo>
                  <a:cubicBezTo>
                    <a:pt x="363" y="673"/>
                    <a:pt x="363" y="673"/>
                    <a:pt x="363" y="673"/>
                  </a:cubicBezTo>
                  <a:cubicBezTo>
                    <a:pt x="363" y="674"/>
                    <a:pt x="363" y="674"/>
                    <a:pt x="363" y="674"/>
                  </a:cubicBezTo>
                  <a:cubicBezTo>
                    <a:pt x="363" y="674"/>
                    <a:pt x="363" y="674"/>
                    <a:pt x="363" y="674"/>
                  </a:cubicBezTo>
                  <a:cubicBezTo>
                    <a:pt x="363" y="675"/>
                    <a:pt x="363" y="676"/>
                    <a:pt x="364" y="677"/>
                  </a:cubicBezTo>
                  <a:cubicBezTo>
                    <a:pt x="364" y="677"/>
                    <a:pt x="364" y="677"/>
                    <a:pt x="365" y="677"/>
                  </a:cubicBezTo>
                  <a:cubicBezTo>
                    <a:pt x="360" y="689"/>
                    <a:pt x="360" y="689"/>
                    <a:pt x="360" y="689"/>
                  </a:cubicBezTo>
                  <a:cubicBezTo>
                    <a:pt x="359" y="689"/>
                    <a:pt x="359" y="690"/>
                    <a:pt x="359" y="691"/>
                  </a:cubicBezTo>
                  <a:cubicBezTo>
                    <a:pt x="360" y="697"/>
                    <a:pt x="360" y="703"/>
                    <a:pt x="359" y="710"/>
                  </a:cubicBezTo>
                  <a:cubicBezTo>
                    <a:pt x="353" y="689"/>
                    <a:pt x="353" y="689"/>
                    <a:pt x="353" y="689"/>
                  </a:cubicBezTo>
                  <a:cubicBezTo>
                    <a:pt x="354" y="688"/>
                    <a:pt x="355" y="687"/>
                    <a:pt x="356" y="686"/>
                  </a:cubicBezTo>
                  <a:cubicBezTo>
                    <a:pt x="357" y="685"/>
                    <a:pt x="357" y="684"/>
                    <a:pt x="357" y="683"/>
                  </a:cubicBezTo>
                  <a:cubicBezTo>
                    <a:pt x="341" y="567"/>
                    <a:pt x="341" y="567"/>
                    <a:pt x="341" y="567"/>
                  </a:cubicBezTo>
                  <a:close/>
                  <a:moveTo>
                    <a:pt x="370" y="747"/>
                  </a:moveTo>
                  <a:cubicBezTo>
                    <a:pt x="370" y="745"/>
                    <a:pt x="370" y="745"/>
                    <a:pt x="370" y="745"/>
                  </a:cubicBezTo>
                  <a:cubicBezTo>
                    <a:pt x="377" y="742"/>
                    <a:pt x="380" y="732"/>
                    <a:pt x="381" y="715"/>
                  </a:cubicBezTo>
                  <a:cubicBezTo>
                    <a:pt x="382" y="715"/>
                    <a:pt x="382" y="715"/>
                    <a:pt x="382" y="715"/>
                  </a:cubicBezTo>
                  <a:cubicBezTo>
                    <a:pt x="383" y="734"/>
                    <a:pt x="383" y="734"/>
                    <a:pt x="383" y="734"/>
                  </a:cubicBezTo>
                  <a:cubicBezTo>
                    <a:pt x="380" y="742"/>
                    <a:pt x="380" y="742"/>
                    <a:pt x="380" y="742"/>
                  </a:cubicBezTo>
                  <a:cubicBezTo>
                    <a:pt x="379" y="742"/>
                    <a:pt x="379" y="742"/>
                    <a:pt x="378" y="742"/>
                  </a:cubicBezTo>
                  <a:cubicBezTo>
                    <a:pt x="374" y="743"/>
                    <a:pt x="372" y="744"/>
                    <a:pt x="370" y="747"/>
                  </a:cubicBezTo>
                  <a:close/>
                  <a:moveTo>
                    <a:pt x="257" y="922"/>
                  </a:moveTo>
                  <a:cubicBezTo>
                    <a:pt x="258" y="928"/>
                    <a:pt x="260" y="934"/>
                    <a:pt x="264" y="941"/>
                  </a:cubicBezTo>
                  <a:cubicBezTo>
                    <a:pt x="246" y="971"/>
                    <a:pt x="246" y="971"/>
                    <a:pt x="246" y="971"/>
                  </a:cubicBezTo>
                  <a:cubicBezTo>
                    <a:pt x="247" y="965"/>
                    <a:pt x="247" y="958"/>
                    <a:pt x="247" y="952"/>
                  </a:cubicBezTo>
                  <a:cubicBezTo>
                    <a:pt x="252" y="941"/>
                    <a:pt x="255" y="931"/>
                    <a:pt x="257" y="922"/>
                  </a:cubicBezTo>
                  <a:close/>
                  <a:moveTo>
                    <a:pt x="260" y="904"/>
                  </a:moveTo>
                  <a:cubicBezTo>
                    <a:pt x="261" y="894"/>
                    <a:pt x="261" y="885"/>
                    <a:pt x="259" y="877"/>
                  </a:cubicBezTo>
                  <a:cubicBezTo>
                    <a:pt x="270" y="890"/>
                    <a:pt x="270" y="890"/>
                    <a:pt x="270" y="890"/>
                  </a:cubicBezTo>
                  <a:cubicBezTo>
                    <a:pt x="265" y="894"/>
                    <a:pt x="262" y="899"/>
                    <a:pt x="260" y="90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6"/>
            <p:cNvSpPr/>
            <p:nvPr/>
          </p:nvSpPr>
          <p:spPr bwMode="auto">
            <a:xfrm>
              <a:off x="4174" y="852"/>
              <a:ext cx="147" cy="232"/>
            </a:xfrm>
            <a:custGeom>
              <a:avLst/>
              <a:gdLst>
                <a:gd name="T0" fmla="*/ 29 w 62"/>
                <a:gd name="T1" fmla="*/ 1 h 98"/>
                <a:gd name="T2" fmla="*/ 25 w 62"/>
                <a:gd name="T3" fmla="*/ 0 h 98"/>
                <a:gd name="T4" fmla="*/ 28 w 62"/>
                <a:gd name="T5" fmla="*/ 29 h 98"/>
                <a:gd name="T6" fmla="*/ 0 w 62"/>
                <a:gd name="T7" fmla="*/ 52 h 98"/>
                <a:gd name="T8" fmla="*/ 28 w 62"/>
                <a:gd name="T9" fmla="*/ 43 h 98"/>
                <a:gd name="T10" fmla="*/ 29 w 62"/>
                <a:gd name="T11" fmla="*/ 42 h 98"/>
                <a:gd name="T12" fmla="*/ 45 w 62"/>
                <a:gd name="T13" fmla="*/ 65 h 98"/>
                <a:gd name="T14" fmla="*/ 47 w 62"/>
                <a:gd name="T15" fmla="*/ 90 h 98"/>
                <a:gd name="T16" fmla="*/ 54 w 62"/>
                <a:gd name="T17" fmla="*/ 98 h 98"/>
                <a:gd name="T18" fmla="*/ 54 w 62"/>
                <a:gd name="T19" fmla="*/ 83 h 98"/>
                <a:gd name="T20" fmla="*/ 54 w 62"/>
                <a:gd name="T21" fmla="*/ 76 h 98"/>
                <a:gd name="T22" fmla="*/ 58 w 62"/>
                <a:gd name="T23" fmla="*/ 51 h 98"/>
                <a:gd name="T24" fmla="*/ 29 w 62"/>
                <a:gd name="T25" fmla="*/ 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98">
                  <a:moveTo>
                    <a:pt x="29" y="1"/>
                  </a:moveTo>
                  <a:cubicBezTo>
                    <a:pt x="28" y="0"/>
                    <a:pt x="27" y="0"/>
                    <a:pt x="25" y="0"/>
                  </a:cubicBezTo>
                  <a:cubicBezTo>
                    <a:pt x="53" y="25"/>
                    <a:pt x="54" y="35"/>
                    <a:pt x="28" y="29"/>
                  </a:cubicBezTo>
                  <a:cubicBezTo>
                    <a:pt x="23" y="39"/>
                    <a:pt x="13" y="47"/>
                    <a:pt x="0" y="52"/>
                  </a:cubicBezTo>
                  <a:cubicBezTo>
                    <a:pt x="11" y="52"/>
                    <a:pt x="21" y="49"/>
                    <a:pt x="28" y="43"/>
                  </a:cubicBezTo>
                  <a:cubicBezTo>
                    <a:pt x="28" y="42"/>
                    <a:pt x="28" y="42"/>
                    <a:pt x="29" y="42"/>
                  </a:cubicBezTo>
                  <a:cubicBezTo>
                    <a:pt x="41" y="42"/>
                    <a:pt x="46" y="49"/>
                    <a:pt x="45" y="65"/>
                  </a:cubicBezTo>
                  <a:cubicBezTo>
                    <a:pt x="47" y="90"/>
                    <a:pt x="47" y="90"/>
                    <a:pt x="47" y="90"/>
                  </a:cubicBezTo>
                  <a:cubicBezTo>
                    <a:pt x="54" y="98"/>
                    <a:pt x="54" y="98"/>
                    <a:pt x="54" y="98"/>
                  </a:cubicBezTo>
                  <a:cubicBezTo>
                    <a:pt x="54" y="83"/>
                    <a:pt x="54" y="83"/>
                    <a:pt x="54" y="83"/>
                  </a:cubicBezTo>
                  <a:cubicBezTo>
                    <a:pt x="54" y="76"/>
                    <a:pt x="54" y="76"/>
                    <a:pt x="54" y="76"/>
                  </a:cubicBezTo>
                  <a:cubicBezTo>
                    <a:pt x="58" y="51"/>
                    <a:pt x="58" y="51"/>
                    <a:pt x="58" y="51"/>
                  </a:cubicBezTo>
                  <a:cubicBezTo>
                    <a:pt x="62" y="23"/>
                    <a:pt x="52" y="7"/>
                    <a:pt x="29" y="1"/>
                  </a:cubicBez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7"/>
            <p:cNvSpPr/>
            <p:nvPr/>
          </p:nvSpPr>
          <p:spPr bwMode="auto">
            <a:xfrm>
              <a:off x="4029" y="1285"/>
              <a:ext cx="620" cy="1210"/>
            </a:xfrm>
            <a:custGeom>
              <a:avLst/>
              <a:gdLst>
                <a:gd name="T0" fmla="*/ 139 w 261"/>
                <a:gd name="T1" fmla="*/ 65 h 511"/>
                <a:gd name="T2" fmla="*/ 139 w 261"/>
                <a:gd name="T3" fmla="*/ 40 h 511"/>
                <a:gd name="T4" fmla="*/ 187 w 261"/>
                <a:gd name="T5" fmla="*/ 132 h 511"/>
                <a:gd name="T6" fmla="*/ 199 w 261"/>
                <a:gd name="T7" fmla="*/ 191 h 511"/>
                <a:gd name="T8" fmla="*/ 207 w 261"/>
                <a:gd name="T9" fmla="*/ 243 h 511"/>
                <a:gd name="T10" fmla="*/ 230 w 261"/>
                <a:gd name="T11" fmla="*/ 304 h 511"/>
                <a:gd name="T12" fmla="*/ 251 w 261"/>
                <a:gd name="T13" fmla="*/ 439 h 511"/>
                <a:gd name="T14" fmla="*/ 247 w 261"/>
                <a:gd name="T15" fmla="*/ 469 h 511"/>
                <a:gd name="T16" fmla="*/ 207 w 261"/>
                <a:gd name="T17" fmla="*/ 477 h 511"/>
                <a:gd name="T18" fmla="*/ 205 w 261"/>
                <a:gd name="T19" fmla="*/ 486 h 511"/>
                <a:gd name="T20" fmla="*/ 208 w 261"/>
                <a:gd name="T21" fmla="*/ 487 h 511"/>
                <a:gd name="T22" fmla="*/ 258 w 261"/>
                <a:gd name="T23" fmla="*/ 496 h 511"/>
                <a:gd name="T24" fmla="*/ 261 w 261"/>
                <a:gd name="T25" fmla="*/ 496 h 511"/>
                <a:gd name="T26" fmla="*/ 261 w 261"/>
                <a:gd name="T27" fmla="*/ 433 h 511"/>
                <a:gd name="T28" fmla="*/ 218 w 261"/>
                <a:gd name="T29" fmla="*/ 236 h 511"/>
                <a:gd name="T30" fmla="*/ 157 w 261"/>
                <a:gd name="T31" fmla="*/ 39 h 511"/>
                <a:gd name="T32" fmla="*/ 121 w 261"/>
                <a:gd name="T33" fmla="*/ 15 h 511"/>
                <a:gd name="T34" fmla="*/ 131 w 261"/>
                <a:gd name="T35" fmla="*/ 56 h 511"/>
                <a:gd name="T36" fmla="*/ 111 w 261"/>
                <a:gd name="T37" fmla="*/ 36 h 511"/>
                <a:gd name="T38" fmla="*/ 94 w 261"/>
                <a:gd name="T39" fmla="*/ 89 h 511"/>
                <a:gd name="T40" fmla="*/ 88 w 261"/>
                <a:gd name="T41" fmla="*/ 81 h 511"/>
                <a:gd name="T42" fmla="*/ 53 w 261"/>
                <a:gd name="T43" fmla="*/ 41 h 511"/>
                <a:gd name="T44" fmla="*/ 30 w 261"/>
                <a:gd name="T45" fmla="*/ 62 h 511"/>
                <a:gd name="T46" fmla="*/ 6 w 261"/>
                <a:gd name="T47" fmla="*/ 0 h 511"/>
                <a:gd name="T48" fmla="*/ 0 w 261"/>
                <a:gd name="T49" fmla="*/ 5 h 511"/>
                <a:gd name="T50" fmla="*/ 25 w 261"/>
                <a:gd name="T51" fmla="*/ 76 h 511"/>
                <a:gd name="T52" fmla="*/ 50 w 261"/>
                <a:gd name="T53" fmla="*/ 55 h 511"/>
                <a:gd name="T54" fmla="*/ 85 w 261"/>
                <a:gd name="T55" fmla="*/ 95 h 511"/>
                <a:gd name="T56" fmla="*/ 118 w 261"/>
                <a:gd name="T57" fmla="*/ 216 h 511"/>
                <a:gd name="T58" fmla="*/ 144 w 261"/>
                <a:gd name="T59" fmla="*/ 459 h 511"/>
                <a:gd name="T60" fmla="*/ 117 w 261"/>
                <a:gd name="T61" fmla="*/ 500 h 511"/>
                <a:gd name="T62" fmla="*/ 128 w 261"/>
                <a:gd name="T63" fmla="*/ 511 h 511"/>
                <a:gd name="T64" fmla="*/ 148 w 261"/>
                <a:gd name="T65" fmla="*/ 476 h 511"/>
                <a:gd name="T66" fmla="*/ 154 w 261"/>
                <a:gd name="T67" fmla="*/ 464 h 511"/>
                <a:gd name="T68" fmla="*/ 144 w 261"/>
                <a:gd name="T69" fmla="*/ 329 h 511"/>
                <a:gd name="T70" fmla="*/ 119 w 261"/>
                <a:gd name="T71" fmla="*/ 165 h 511"/>
                <a:gd name="T72" fmla="*/ 95 w 261"/>
                <a:gd name="T73" fmla="*/ 92 h 511"/>
                <a:gd name="T74" fmla="*/ 117 w 261"/>
                <a:gd name="T75" fmla="*/ 54 h 511"/>
                <a:gd name="T76" fmla="*/ 139 w 261"/>
                <a:gd name="T77" fmla="*/ 6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1" h="511">
                  <a:moveTo>
                    <a:pt x="139" y="65"/>
                  </a:moveTo>
                  <a:cubicBezTo>
                    <a:pt x="139" y="40"/>
                    <a:pt x="139" y="40"/>
                    <a:pt x="139" y="40"/>
                  </a:cubicBezTo>
                  <a:cubicBezTo>
                    <a:pt x="161" y="66"/>
                    <a:pt x="177" y="96"/>
                    <a:pt x="187" y="132"/>
                  </a:cubicBezTo>
                  <a:cubicBezTo>
                    <a:pt x="199" y="191"/>
                    <a:pt x="199" y="191"/>
                    <a:pt x="199" y="191"/>
                  </a:cubicBezTo>
                  <a:cubicBezTo>
                    <a:pt x="207" y="243"/>
                    <a:pt x="207" y="243"/>
                    <a:pt x="207" y="243"/>
                  </a:cubicBezTo>
                  <a:cubicBezTo>
                    <a:pt x="230" y="304"/>
                    <a:pt x="230" y="304"/>
                    <a:pt x="230" y="304"/>
                  </a:cubicBezTo>
                  <a:cubicBezTo>
                    <a:pt x="251" y="439"/>
                    <a:pt x="251" y="439"/>
                    <a:pt x="251" y="439"/>
                  </a:cubicBezTo>
                  <a:cubicBezTo>
                    <a:pt x="247" y="469"/>
                    <a:pt x="247" y="469"/>
                    <a:pt x="247" y="469"/>
                  </a:cubicBezTo>
                  <a:cubicBezTo>
                    <a:pt x="207" y="477"/>
                    <a:pt x="207" y="477"/>
                    <a:pt x="207" y="477"/>
                  </a:cubicBezTo>
                  <a:cubicBezTo>
                    <a:pt x="205" y="486"/>
                    <a:pt x="205" y="486"/>
                    <a:pt x="205" y="486"/>
                  </a:cubicBezTo>
                  <a:cubicBezTo>
                    <a:pt x="208" y="487"/>
                    <a:pt x="208" y="487"/>
                    <a:pt x="208" y="487"/>
                  </a:cubicBezTo>
                  <a:cubicBezTo>
                    <a:pt x="226" y="482"/>
                    <a:pt x="243" y="485"/>
                    <a:pt x="258" y="496"/>
                  </a:cubicBezTo>
                  <a:cubicBezTo>
                    <a:pt x="261" y="496"/>
                    <a:pt x="261" y="496"/>
                    <a:pt x="261" y="496"/>
                  </a:cubicBezTo>
                  <a:cubicBezTo>
                    <a:pt x="261" y="433"/>
                    <a:pt x="261" y="433"/>
                    <a:pt x="261" y="433"/>
                  </a:cubicBezTo>
                  <a:cubicBezTo>
                    <a:pt x="257" y="360"/>
                    <a:pt x="243" y="295"/>
                    <a:pt x="218" y="236"/>
                  </a:cubicBezTo>
                  <a:cubicBezTo>
                    <a:pt x="206" y="151"/>
                    <a:pt x="186" y="86"/>
                    <a:pt x="157" y="39"/>
                  </a:cubicBezTo>
                  <a:cubicBezTo>
                    <a:pt x="121" y="15"/>
                    <a:pt x="121" y="15"/>
                    <a:pt x="121" y="15"/>
                  </a:cubicBezTo>
                  <a:cubicBezTo>
                    <a:pt x="131" y="56"/>
                    <a:pt x="131" y="56"/>
                    <a:pt x="131" y="56"/>
                  </a:cubicBezTo>
                  <a:cubicBezTo>
                    <a:pt x="111" y="36"/>
                    <a:pt x="111" y="36"/>
                    <a:pt x="111" y="36"/>
                  </a:cubicBezTo>
                  <a:cubicBezTo>
                    <a:pt x="94" y="89"/>
                    <a:pt x="94" y="89"/>
                    <a:pt x="94" y="89"/>
                  </a:cubicBezTo>
                  <a:cubicBezTo>
                    <a:pt x="88" y="81"/>
                    <a:pt x="88" y="81"/>
                    <a:pt x="88" y="81"/>
                  </a:cubicBezTo>
                  <a:cubicBezTo>
                    <a:pt x="53" y="41"/>
                    <a:pt x="53" y="41"/>
                    <a:pt x="53" y="41"/>
                  </a:cubicBezTo>
                  <a:cubicBezTo>
                    <a:pt x="43" y="45"/>
                    <a:pt x="35" y="52"/>
                    <a:pt x="30" y="62"/>
                  </a:cubicBezTo>
                  <a:cubicBezTo>
                    <a:pt x="6" y="0"/>
                    <a:pt x="6" y="0"/>
                    <a:pt x="6" y="0"/>
                  </a:cubicBezTo>
                  <a:cubicBezTo>
                    <a:pt x="4" y="1"/>
                    <a:pt x="2" y="3"/>
                    <a:pt x="0" y="5"/>
                  </a:cubicBezTo>
                  <a:cubicBezTo>
                    <a:pt x="25" y="76"/>
                    <a:pt x="25" y="76"/>
                    <a:pt x="25" y="76"/>
                  </a:cubicBezTo>
                  <a:cubicBezTo>
                    <a:pt x="50" y="55"/>
                    <a:pt x="50" y="55"/>
                    <a:pt x="50" y="55"/>
                  </a:cubicBezTo>
                  <a:cubicBezTo>
                    <a:pt x="85" y="95"/>
                    <a:pt x="85" y="95"/>
                    <a:pt x="85" y="95"/>
                  </a:cubicBezTo>
                  <a:cubicBezTo>
                    <a:pt x="118" y="216"/>
                    <a:pt x="118" y="216"/>
                    <a:pt x="118" y="216"/>
                  </a:cubicBezTo>
                  <a:cubicBezTo>
                    <a:pt x="144" y="459"/>
                    <a:pt x="144" y="459"/>
                    <a:pt x="144" y="459"/>
                  </a:cubicBezTo>
                  <a:cubicBezTo>
                    <a:pt x="117" y="500"/>
                    <a:pt x="117" y="500"/>
                    <a:pt x="117" y="500"/>
                  </a:cubicBezTo>
                  <a:cubicBezTo>
                    <a:pt x="120" y="505"/>
                    <a:pt x="124" y="509"/>
                    <a:pt x="128" y="511"/>
                  </a:cubicBezTo>
                  <a:cubicBezTo>
                    <a:pt x="148" y="476"/>
                    <a:pt x="148" y="476"/>
                    <a:pt x="148" y="476"/>
                  </a:cubicBezTo>
                  <a:cubicBezTo>
                    <a:pt x="154" y="464"/>
                    <a:pt x="154" y="464"/>
                    <a:pt x="154" y="464"/>
                  </a:cubicBezTo>
                  <a:cubicBezTo>
                    <a:pt x="144" y="329"/>
                    <a:pt x="144" y="329"/>
                    <a:pt x="144" y="329"/>
                  </a:cubicBezTo>
                  <a:cubicBezTo>
                    <a:pt x="119" y="165"/>
                    <a:pt x="119" y="165"/>
                    <a:pt x="119" y="165"/>
                  </a:cubicBezTo>
                  <a:cubicBezTo>
                    <a:pt x="95" y="92"/>
                    <a:pt x="95" y="92"/>
                    <a:pt x="95" y="92"/>
                  </a:cubicBezTo>
                  <a:cubicBezTo>
                    <a:pt x="117" y="54"/>
                    <a:pt x="117" y="54"/>
                    <a:pt x="117" y="54"/>
                  </a:cubicBezTo>
                  <a:cubicBezTo>
                    <a:pt x="139" y="65"/>
                    <a:pt x="139" y="65"/>
                    <a:pt x="139" y="6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8"/>
            <p:cNvSpPr>
              <a:spLocks noEditPoints="1"/>
            </p:cNvSpPr>
            <p:nvPr/>
          </p:nvSpPr>
          <p:spPr bwMode="auto">
            <a:xfrm>
              <a:off x="4254" y="1380"/>
              <a:ext cx="371" cy="1122"/>
            </a:xfrm>
            <a:custGeom>
              <a:avLst/>
              <a:gdLst>
                <a:gd name="T0" fmla="*/ 44 w 156"/>
                <a:gd name="T1" fmla="*/ 0 h 474"/>
                <a:gd name="T2" fmla="*/ 44 w 156"/>
                <a:gd name="T3" fmla="*/ 25 h 474"/>
                <a:gd name="T4" fmla="*/ 22 w 156"/>
                <a:gd name="T5" fmla="*/ 14 h 474"/>
                <a:gd name="T6" fmla="*/ 0 w 156"/>
                <a:gd name="T7" fmla="*/ 52 h 474"/>
                <a:gd name="T8" fmla="*/ 24 w 156"/>
                <a:gd name="T9" fmla="*/ 125 h 474"/>
                <a:gd name="T10" fmla="*/ 49 w 156"/>
                <a:gd name="T11" fmla="*/ 289 h 474"/>
                <a:gd name="T12" fmla="*/ 59 w 156"/>
                <a:gd name="T13" fmla="*/ 424 h 474"/>
                <a:gd name="T14" fmla="*/ 53 w 156"/>
                <a:gd name="T15" fmla="*/ 436 h 474"/>
                <a:gd name="T16" fmla="*/ 54 w 156"/>
                <a:gd name="T17" fmla="*/ 474 h 474"/>
                <a:gd name="T18" fmla="*/ 83 w 156"/>
                <a:gd name="T19" fmla="*/ 451 h 474"/>
                <a:gd name="T20" fmla="*/ 79 w 156"/>
                <a:gd name="T21" fmla="*/ 403 h 474"/>
                <a:gd name="T22" fmla="*/ 69 w 156"/>
                <a:gd name="T23" fmla="*/ 326 h 474"/>
                <a:gd name="T24" fmla="*/ 65 w 156"/>
                <a:gd name="T25" fmla="*/ 249 h 474"/>
                <a:gd name="T26" fmla="*/ 72 w 156"/>
                <a:gd name="T27" fmla="*/ 140 h 474"/>
                <a:gd name="T28" fmla="*/ 72 w 156"/>
                <a:gd name="T29" fmla="*/ 60 h 474"/>
                <a:gd name="T30" fmla="*/ 84 w 156"/>
                <a:gd name="T31" fmla="*/ 125 h 474"/>
                <a:gd name="T32" fmla="*/ 76 w 156"/>
                <a:gd name="T33" fmla="*/ 307 h 474"/>
                <a:gd name="T34" fmla="*/ 77 w 156"/>
                <a:gd name="T35" fmla="*/ 316 h 474"/>
                <a:gd name="T36" fmla="*/ 94 w 156"/>
                <a:gd name="T37" fmla="*/ 350 h 474"/>
                <a:gd name="T38" fmla="*/ 94 w 156"/>
                <a:gd name="T39" fmla="*/ 373 h 474"/>
                <a:gd name="T40" fmla="*/ 116 w 156"/>
                <a:gd name="T41" fmla="*/ 414 h 474"/>
                <a:gd name="T42" fmla="*/ 112 w 156"/>
                <a:gd name="T43" fmla="*/ 437 h 474"/>
                <a:gd name="T44" fmla="*/ 152 w 156"/>
                <a:gd name="T45" fmla="*/ 429 h 474"/>
                <a:gd name="T46" fmla="*/ 156 w 156"/>
                <a:gd name="T47" fmla="*/ 399 h 474"/>
                <a:gd name="T48" fmla="*/ 135 w 156"/>
                <a:gd name="T49" fmla="*/ 264 h 474"/>
                <a:gd name="T50" fmla="*/ 112 w 156"/>
                <a:gd name="T51" fmla="*/ 203 h 474"/>
                <a:gd name="T52" fmla="*/ 104 w 156"/>
                <a:gd name="T53" fmla="*/ 151 h 474"/>
                <a:gd name="T54" fmla="*/ 92 w 156"/>
                <a:gd name="T55" fmla="*/ 92 h 474"/>
                <a:gd name="T56" fmla="*/ 44 w 156"/>
                <a:gd name="T57" fmla="*/ 0 h 474"/>
                <a:gd name="T58" fmla="*/ 80 w 156"/>
                <a:gd name="T59" fmla="*/ 307 h 474"/>
                <a:gd name="T60" fmla="*/ 80 w 156"/>
                <a:gd name="T61" fmla="*/ 298 h 474"/>
                <a:gd name="T62" fmla="*/ 106 w 156"/>
                <a:gd name="T63" fmla="*/ 336 h 474"/>
                <a:gd name="T64" fmla="*/ 106 w 156"/>
                <a:gd name="T65" fmla="*/ 366 h 474"/>
                <a:gd name="T66" fmla="*/ 125 w 156"/>
                <a:gd name="T67" fmla="*/ 407 h 474"/>
                <a:gd name="T68" fmla="*/ 125 w 156"/>
                <a:gd name="T69" fmla="*/ 431 h 474"/>
                <a:gd name="T70" fmla="*/ 116 w 156"/>
                <a:gd name="T71" fmla="*/ 433 h 474"/>
                <a:gd name="T72" fmla="*/ 119 w 156"/>
                <a:gd name="T73" fmla="*/ 415 h 474"/>
                <a:gd name="T74" fmla="*/ 119 w 156"/>
                <a:gd name="T75" fmla="*/ 413 h 474"/>
                <a:gd name="T76" fmla="*/ 98 w 156"/>
                <a:gd name="T77" fmla="*/ 372 h 474"/>
                <a:gd name="T78" fmla="*/ 98 w 156"/>
                <a:gd name="T79" fmla="*/ 350 h 474"/>
                <a:gd name="T80" fmla="*/ 97 w 156"/>
                <a:gd name="T81" fmla="*/ 349 h 474"/>
                <a:gd name="T82" fmla="*/ 81 w 156"/>
                <a:gd name="T83" fmla="*/ 315 h 474"/>
                <a:gd name="T84" fmla="*/ 80 w 156"/>
                <a:gd name="T85" fmla="*/ 30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 h="474">
                  <a:moveTo>
                    <a:pt x="44" y="0"/>
                  </a:moveTo>
                  <a:cubicBezTo>
                    <a:pt x="44" y="25"/>
                    <a:pt x="44" y="25"/>
                    <a:pt x="44" y="25"/>
                  </a:cubicBezTo>
                  <a:cubicBezTo>
                    <a:pt x="22" y="14"/>
                    <a:pt x="22" y="14"/>
                    <a:pt x="22" y="14"/>
                  </a:cubicBezTo>
                  <a:cubicBezTo>
                    <a:pt x="0" y="52"/>
                    <a:pt x="0" y="52"/>
                    <a:pt x="0" y="52"/>
                  </a:cubicBezTo>
                  <a:cubicBezTo>
                    <a:pt x="24" y="125"/>
                    <a:pt x="24" y="125"/>
                    <a:pt x="24" y="125"/>
                  </a:cubicBezTo>
                  <a:cubicBezTo>
                    <a:pt x="49" y="289"/>
                    <a:pt x="49" y="289"/>
                    <a:pt x="49" y="289"/>
                  </a:cubicBezTo>
                  <a:cubicBezTo>
                    <a:pt x="59" y="424"/>
                    <a:pt x="59" y="424"/>
                    <a:pt x="59" y="424"/>
                  </a:cubicBezTo>
                  <a:cubicBezTo>
                    <a:pt x="53" y="436"/>
                    <a:pt x="53" y="436"/>
                    <a:pt x="53" y="436"/>
                  </a:cubicBezTo>
                  <a:cubicBezTo>
                    <a:pt x="54" y="474"/>
                    <a:pt x="54" y="474"/>
                    <a:pt x="54" y="474"/>
                  </a:cubicBezTo>
                  <a:cubicBezTo>
                    <a:pt x="83" y="451"/>
                    <a:pt x="83" y="451"/>
                    <a:pt x="83" y="451"/>
                  </a:cubicBezTo>
                  <a:cubicBezTo>
                    <a:pt x="79" y="403"/>
                    <a:pt x="79" y="403"/>
                    <a:pt x="79" y="403"/>
                  </a:cubicBezTo>
                  <a:cubicBezTo>
                    <a:pt x="69" y="326"/>
                    <a:pt x="69" y="326"/>
                    <a:pt x="69" y="326"/>
                  </a:cubicBezTo>
                  <a:cubicBezTo>
                    <a:pt x="65" y="249"/>
                    <a:pt x="65" y="249"/>
                    <a:pt x="65" y="249"/>
                  </a:cubicBezTo>
                  <a:cubicBezTo>
                    <a:pt x="72" y="140"/>
                    <a:pt x="72" y="140"/>
                    <a:pt x="72" y="140"/>
                  </a:cubicBezTo>
                  <a:cubicBezTo>
                    <a:pt x="72" y="60"/>
                    <a:pt x="72" y="60"/>
                    <a:pt x="72" y="60"/>
                  </a:cubicBezTo>
                  <a:cubicBezTo>
                    <a:pt x="84" y="125"/>
                    <a:pt x="84" y="125"/>
                    <a:pt x="84" y="125"/>
                  </a:cubicBezTo>
                  <a:cubicBezTo>
                    <a:pt x="76" y="307"/>
                    <a:pt x="76" y="307"/>
                    <a:pt x="76" y="307"/>
                  </a:cubicBezTo>
                  <a:cubicBezTo>
                    <a:pt x="77" y="316"/>
                    <a:pt x="77" y="316"/>
                    <a:pt x="77" y="316"/>
                  </a:cubicBezTo>
                  <a:cubicBezTo>
                    <a:pt x="94" y="350"/>
                    <a:pt x="94" y="350"/>
                    <a:pt x="94" y="350"/>
                  </a:cubicBezTo>
                  <a:cubicBezTo>
                    <a:pt x="94" y="373"/>
                    <a:pt x="94" y="373"/>
                    <a:pt x="94" y="373"/>
                  </a:cubicBezTo>
                  <a:cubicBezTo>
                    <a:pt x="116" y="414"/>
                    <a:pt x="116" y="414"/>
                    <a:pt x="116" y="414"/>
                  </a:cubicBezTo>
                  <a:cubicBezTo>
                    <a:pt x="112" y="437"/>
                    <a:pt x="112" y="437"/>
                    <a:pt x="112" y="437"/>
                  </a:cubicBezTo>
                  <a:cubicBezTo>
                    <a:pt x="152" y="429"/>
                    <a:pt x="152" y="429"/>
                    <a:pt x="152" y="429"/>
                  </a:cubicBezTo>
                  <a:cubicBezTo>
                    <a:pt x="156" y="399"/>
                    <a:pt x="156" y="399"/>
                    <a:pt x="156" y="399"/>
                  </a:cubicBezTo>
                  <a:cubicBezTo>
                    <a:pt x="135" y="264"/>
                    <a:pt x="135" y="264"/>
                    <a:pt x="135" y="264"/>
                  </a:cubicBezTo>
                  <a:cubicBezTo>
                    <a:pt x="112" y="203"/>
                    <a:pt x="112" y="203"/>
                    <a:pt x="112" y="203"/>
                  </a:cubicBezTo>
                  <a:cubicBezTo>
                    <a:pt x="104" y="151"/>
                    <a:pt x="104" y="151"/>
                    <a:pt x="104" y="151"/>
                  </a:cubicBezTo>
                  <a:cubicBezTo>
                    <a:pt x="92" y="92"/>
                    <a:pt x="92" y="92"/>
                    <a:pt x="92" y="92"/>
                  </a:cubicBezTo>
                  <a:cubicBezTo>
                    <a:pt x="82" y="56"/>
                    <a:pt x="66" y="26"/>
                    <a:pt x="44" y="0"/>
                  </a:cubicBezTo>
                  <a:close/>
                  <a:moveTo>
                    <a:pt x="80" y="307"/>
                  </a:moveTo>
                  <a:cubicBezTo>
                    <a:pt x="80" y="298"/>
                    <a:pt x="80" y="298"/>
                    <a:pt x="80" y="298"/>
                  </a:cubicBezTo>
                  <a:cubicBezTo>
                    <a:pt x="106" y="336"/>
                    <a:pt x="106" y="336"/>
                    <a:pt x="106" y="336"/>
                  </a:cubicBezTo>
                  <a:cubicBezTo>
                    <a:pt x="106" y="366"/>
                    <a:pt x="106" y="366"/>
                    <a:pt x="106" y="366"/>
                  </a:cubicBezTo>
                  <a:cubicBezTo>
                    <a:pt x="125" y="407"/>
                    <a:pt x="125" y="407"/>
                    <a:pt x="125" y="407"/>
                  </a:cubicBezTo>
                  <a:cubicBezTo>
                    <a:pt x="125" y="431"/>
                    <a:pt x="125" y="431"/>
                    <a:pt x="125" y="431"/>
                  </a:cubicBezTo>
                  <a:cubicBezTo>
                    <a:pt x="116" y="433"/>
                    <a:pt x="116" y="433"/>
                    <a:pt x="116" y="433"/>
                  </a:cubicBezTo>
                  <a:cubicBezTo>
                    <a:pt x="119" y="415"/>
                    <a:pt x="119" y="415"/>
                    <a:pt x="119" y="415"/>
                  </a:cubicBezTo>
                  <a:cubicBezTo>
                    <a:pt x="119" y="414"/>
                    <a:pt x="119" y="413"/>
                    <a:pt x="119" y="413"/>
                  </a:cubicBezTo>
                  <a:cubicBezTo>
                    <a:pt x="98" y="372"/>
                    <a:pt x="98" y="372"/>
                    <a:pt x="98" y="372"/>
                  </a:cubicBezTo>
                  <a:cubicBezTo>
                    <a:pt x="98" y="350"/>
                    <a:pt x="98" y="350"/>
                    <a:pt x="98" y="350"/>
                  </a:cubicBezTo>
                  <a:cubicBezTo>
                    <a:pt x="98" y="350"/>
                    <a:pt x="98" y="349"/>
                    <a:pt x="97" y="349"/>
                  </a:cubicBezTo>
                  <a:cubicBezTo>
                    <a:pt x="81" y="315"/>
                    <a:pt x="81" y="315"/>
                    <a:pt x="81" y="315"/>
                  </a:cubicBezTo>
                  <a:cubicBezTo>
                    <a:pt x="80" y="307"/>
                    <a:pt x="80" y="307"/>
                    <a:pt x="80" y="30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9"/>
            <p:cNvSpPr/>
            <p:nvPr/>
          </p:nvSpPr>
          <p:spPr bwMode="auto">
            <a:xfrm>
              <a:off x="4444" y="2085"/>
              <a:ext cx="107" cy="320"/>
            </a:xfrm>
            <a:custGeom>
              <a:avLst/>
              <a:gdLst>
                <a:gd name="T0" fmla="*/ 0 w 45"/>
                <a:gd name="T1" fmla="*/ 0 h 135"/>
                <a:gd name="T2" fmla="*/ 0 w 45"/>
                <a:gd name="T3" fmla="*/ 9 h 135"/>
                <a:gd name="T4" fmla="*/ 1 w 45"/>
                <a:gd name="T5" fmla="*/ 17 h 135"/>
                <a:gd name="T6" fmla="*/ 17 w 45"/>
                <a:gd name="T7" fmla="*/ 51 h 135"/>
                <a:gd name="T8" fmla="*/ 18 w 45"/>
                <a:gd name="T9" fmla="*/ 52 h 135"/>
                <a:gd name="T10" fmla="*/ 18 w 45"/>
                <a:gd name="T11" fmla="*/ 74 h 135"/>
                <a:gd name="T12" fmla="*/ 39 w 45"/>
                <a:gd name="T13" fmla="*/ 115 h 135"/>
                <a:gd name="T14" fmla="*/ 39 w 45"/>
                <a:gd name="T15" fmla="*/ 117 h 135"/>
                <a:gd name="T16" fmla="*/ 36 w 45"/>
                <a:gd name="T17" fmla="*/ 135 h 135"/>
                <a:gd name="T18" fmla="*/ 45 w 45"/>
                <a:gd name="T19" fmla="*/ 133 h 135"/>
                <a:gd name="T20" fmla="*/ 45 w 45"/>
                <a:gd name="T21" fmla="*/ 109 h 135"/>
                <a:gd name="T22" fmla="*/ 26 w 45"/>
                <a:gd name="T23" fmla="*/ 68 h 135"/>
                <a:gd name="T24" fmla="*/ 26 w 45"/>
                <a:gd name="T25" fmla="*/ 38 h 135"/>
                <a:gd name="T26" fmla="*/ 0 w 4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135">
                  <a:moveTo>
                    <a:pt x="0" y="0"/>
                  </a:moveTo>
                  <a:cubicBezTo>
                    <a:pt x="0" y="9"/>
                    <a:pt x="0" y="9"/>
                    <a:pt x="0" y="9"/>
                  </a:cubicBezTo>
                  <a:cubicBezTo>
                    <a:pt x="1" y="17"/>
                    <a:pt x="1" y="17"/>
                    <a:pt x="1" y="17"/>
                  </a:cubicBezTo>
                  <a:cubicBezTo>
                    <a:pt x="17" y="51"/>
                    <a:pt x="17" y="51"/>
                    <a:pt x="17" y="51"/>
                  </a:cubicBezTo>
                  <a:cubicBezTo>
                    <a:pt x="18" y="51"/>
                    <a:pt x="18" y="52"/>
                    <a:pt x="18" y="52"/>
                  </a:cubicBezTo>
                  <a:cubicBezTo>
                    <a:pt x="18" y="74"/>
                    <a:pt x="18" y="74"/>
                    <a:pt x="18" y="74"/>
                  </a:cubicBezTo>
                  <a:cubicBezTo>
                    <a:pt x="39" y="115"/>
                    <a:pt x="39" y="115"/>
                    <a:pt x="39" y="115"/>
                  </a:cubicBezTo>
                  <a:cubicBezTo>
                    <a:pt x="39" y="115"/>
                    <a:pt x="39" y="116"/>
                    <a:pt x="39" y="117"/>
                  </a:cubicBezTo>
                  <a:cubicBezTo>
                    <a:pt x="36" y="135"/>
                    <a:pt x="36" y="135"/>
                    <a:pt x="36" y="135"/>
                  </a:cubicBezTo>
                  <a:cubicBezTo>
                    <a:pt x="45" y="133"/>
                    <a:pt x="45" y="133"/>
                    <a:pt x="45" y="133"/>
                  </a:cubicBezTo>
                  <a:cubicBezTo>
                    <a:pt x="45" y="109"/>
                    <a:pt x="45" y="109"/>
                    <a:pt x="45" y="109"/>
                  </a:cubicBezTo>
                  <a:cubicBezTo>
                    <a:pt x="26" y="68"/>
                    <a:pt x="26" y="68"/>
                    <a:pt x="26" y="68"/>
                  </a:cubicBezTo>
                  <a:cubicBezTo>
                    <a:pt x="26" y="38"/>
                    <a:pt x="26" y="38"/>
                    <a:pt x="26" y="38"/>
                  </a:cubicBezTo>
                  <a:cubicBezTo>
                    <a:pt x="0" y="0"/>
                    <a:pt x="0" y="0"/>
                    <a:pt x="0" y="0"/>
                  </a:cubicBez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40"/>
            <p:cNvSpPr/>
            <p:nvPr/>
          </p:nvSpPr>
          <p:spPr bwMode="auto">
            <a:xfrm>
              <a:off x="4383" y="1522"/>
              <a:ext cx="99" cy="1001"/>
            </a:xfrm>
            <a:custGeom>
              <a:avLst/>
              <a:gdLst>
                <a:gd name="T0" fmla="*/ 30 w 42"/>
                <a:gd name="T1" fmla="*/ 65 h 423"/>
                <a:gd name="T2" fmla="*/ 18 w 42"/>
                <a:gd name="T3" fmla="*/ 0 h 423"/>
                <a:gd name="T4" fmla="*/ 18 w 42"/>
                <a:gd name="T5" fmla="*/ 80 h 423"/>
                <a:gd name="T6" fmla="*/ 11 w 42"/>
                <a:gd name="T7" fmla="*/ 189 h 423"/>
                <a:gd name="T8" fmla="*/ 15 w 42"/>
                <a:gd name="T9" fmla="*/ 266 h 423"/>
                <a:gd name="T10" fmla="*/ 25 w 42"/>
                <a:gd name="T11" fmla="*/ 343 h 423"/>
                <a:gd name="T12" fmla="*/ 29 w 42"/>
                <a:gd name="T13" fmla="*/ 391 h 423"/>
                <a:gd name="T14" fmla="*/ 0 w 42"/>
                <a:gd name="T15" fmla="*/ 414 h 423"/>
                <a:gd name="T16" fmla="*/ 0 w 42"/>
                <a:gd name="T17" fmla="*/ 423 h 423"/>
                <a:gd name="T18" fmla="*/ 38 w 42"/>
                <a:gd name="T19" fmla="*/ 401 h 423"/>
                <a:gd name="T20" fmla="*/ 42 w 42"/>
                <a:gd name="T21" fmla="*/ 396 h 423"/>
                <a:gd name="T22" fmla="*/ 23 w 42"/>
                <a:gd name="T23" fmla="*/ 256 h 423"/>
                <a:gd name="T24" fmla="*/ 22 w 42"/>
                <a:gd name="T25" fmla="*/ 247 h 423"/>
                <a:gd name="T26" fmla="*/ 30 w 42"/>
                <a:gd name="T27" fmla="*/ 65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23">
                  <a:moveTo>
                    <a:pt x="30" y="65"/>
                  </a:moveTo>
                  <a:cubicBezTo>
                    <a:pt x="18" y="0"/>
                    <a:pt x="18" y="0"/>
                    <a:pt x="18" y="0"/>
                  </a:cubicBezTo>
                  <a:cubicBezTo>
                    <a:pt x="18" y="80"/>
                    <a:pt x="18" y="80"/>
                    <a:pt x="18" y="80"/>
                  </a:cubicBezTo>
                  <a:cubicBezTo>
                    <a:pt x="11" y="189"/>
                    <a:pt x="11" y="189"/>
                    <a:pt x="11" y="189"/>
                  </a:cubicBezTo>
                  <a:cubicBezTo>
                    <a:pt x="15" y="266"/>
                    <a:pt x="15" y="266"/>
                    <a:pt x="15" y="266"/>
                  </a:cubicBezTo>
                  <a:cubicBezTo>
                    <a:pt x="25" y="343"/>
                    <a:pt x="25" y="343"/>
                    <a:pt x="25" y="343"/>
                  </a:cubicBezTo>
                  <a:cubicBezTo>
                    <a:pt x="29" y="391"/>
                    <a:pt x="29" y="391"/>
                    <a:pt x="29" y="391"/>
                  </a:cubicBezTo>
                  <a:cubicBezTo>
                    <a:pt x="0" y="414"/>
                    <a:pt x="0" y="414"/>
                    <a:pt x="0" y="414"/>
                  </a:cubicBezTo>
                  <a:cubicBezTo>
                    <a:pt x="0" y="423"/>
                    <a:pt x="0" y="423"/>
                    <a:pt x="0" y="423"/>
                  </a:cubicBezTo>
                  <a:cubicBezTo>
                    <a:pt x="13" y="423"/>
                    <a:pt x="26" y="416"/>
                    <a:pt x="38" y="401"/>
                  </a:cubicBezTo>
                  <a:cubicBezTo>
                    <a:pt x="39" y="399"/>
                    <a:pt x="40" y="398"/>
                    <a:pt x="42" y="396"/>
                  </a:cubicBezTo>
                  <a:cubicBezTo>
                    <a:pt x="23" y="256"/>
                    <a:pt x="23" y="256"/>
                    <a:pt x="23" y="256"/>
                  </a:cubicBezTo>
                  <a:cubicBezTo>
                    <a:pt x="22" y="247"/>
                    <a:pt x="22" y="247"/>
                    <a:pt x="22" y="247"/>
                  </a:cubicBezTo>
                  <a:cubicBezTo>
                    <a:pt x="30" y="65"/>
                    <a:pt x="30" y="65"/>
                    <a:pt x="30" y="6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41"/>
            <p:cNvSpPr/>
            <p:nvPr/>
          </p:nvSpPr>
          <p:spPr bwMode="auto">
            <a:xfrm>
              <a:off x="4057" y="951"/>
              <a:ext cx="245" cy="161"/>
            </a:xfrm>
            <a:custGeom>
              <a:avLst/>
              <a:gdLst>
                <a:gd name="T0" fmla="*/ 78 w 103"/>
                <a:gd name="T1" fmla="*/ 0 h 68"/>
                <a:gd name="T2" fmla="*/ 77 w 103"/>
                <a:gd name="T3" fmla="*/ 1 h 68"/>
                <a:gd name="T4" fmla="*/ 49 w 103"/>
                <a:gd name="T5" fmla="*/ 10 h 68"/>
                <a:gd name="T6" fmla="*/ 27 w 103"/>
                <a:gd name="T7" fmla="*/ 6 h 68"/>
                <a:gd name="T8" fmla="*/ 3 w 103"/>
                <a:gd name="T9" fmla="*/ 27 h 68"/>
                <a:gd name="T10" fmla="*/ 3 w 103"/>
                <a:gd name="T11" fmla="*/ 55 h 68"/>
                <a:gd name="T12" fmla="*/ 0 w 103"/>
                <a:gd name="T13" fmla="*/ 68 h 68"/>
                <a:gd name="T14" fmla="*/ 13 w 103"/>
                <a:gd name="T15" fmla="*/ 58 h 68"/>
                <a:gd name="T16" fmla="*/ 37 w 103"/>
                <a:gd name="T17" fmla="*/ 15 h 68"/>
                <a:gd name="T18" fmla="*/ 40 w 103"/>
                <a:gd name="T19" fmla="*/ 15 h 68"/>
                <a:gd name="T20" fmla="*/ 79 w 103"/>
                <a:gd name="T21" fmla="*/ 11 h 68"/>
                <a:gd name="T22" fmla="*/ 86 w 103"/>
                <a:gd name="T23" fmla="*/ 27 h 68"/>
                <a:gd name="T24" fmla="*/ 90 w 103"/>
                <a:gd name="T25" fmla="*/ 48 h 68"/>
                <a:gd name="T26" fmla="*/ 103 w 103"/>
                <a:gd name="T27" fmla="*/ 56 h 68"/>
                <a:gd name="T28" fmla="*/ 96 w 103"/>
                <a:gd name="T29" fmla="*/ 48 h 68"/>
                <a:gd name="T30" fmla="*/ 94 w 103"/>
                <a:gd name="T31" fmla="*/ 23 h 68"/>
                <a:gd name="T32" fmla="*/ 78 w 103"/>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68">
                  <a:moveTo>
                    <a:pt x="78" y="0"/>
                  </a:moveTo>
                  <a:cubicBezTo>
                    <a:pt x="77" y="0"/>
                    <a:pt x="77" y="0"/>
                    <a:pt x="77" y="1"/>
                  </a:cubicBezTo>
                  <a:cubicBezTo>
                    <a:pt x="70" y="7"/>
                    <a:pt x="60" y="10"/>
                    <a:pt x="49" y="10"/>
                  </a:cubicBezTo>
                  <a:cubicBezTo>
                    <a:pt x="42" y="10"/>
                    <a:pt x="35" y="8"/>
                    <a:pt x="27" y="6"/>
                  </a:cubicBezTo>
                  <a:cubicBezTo>
                    <a:pt x="14" y="7"/>
                    <a:pt x="6" y="14"/>
                    <a:pt x="3" y="27"/>
                  </a:cubicBezTo>
                  <a:cubicBezTo>
                    <a:pt x="3" y="55"/>
                    <a:pt x="3" y="55"/>
                    <a:pt x="3" y="55"/>
                  </a:cubicBezTo>
                  <a:cubicBezTo>
                    <a:pt x="0" y="68"/>
                    <a:pt x="0" y="68"/>
                    <a:pt x="0" y="68"/>
                  </a:cubicBezTo>
                  <a:cubicBezTo>
                    <a:pt x="13" y="58"/>
                    <a:pt x="13" y="58"/>
                    <a:pt x="13" y="58"/>
                  </a:cubicBezTo>
                  <a:cubicBezTo>
                    <a:pt x="9" y="30"/>
                    <a:pt x="17" y="16"/>
                    <a:pt x="37" y="15"/>
                  </a:cubicBezTo>
                  <a:cubicBezTo>
                    <a:pt x="38" y="15"/>
                    <a:pt x="39" y="15"/>
                    <a:pt x="40" y="15"/>
                  </a:cubicBezTo>
                  <a:cubicBezTo>
                    <a:pt x="60" y="24"/>
                    <a:pt x="73" y="22"/>
                    <a:pt x="79" y="11"/>
                  </a:cubicBezTo>
                  <a:cubicBezTo>
                    <a:pt x="86" y="27"/>
                    <a:pt x="86" y="27"/>
                    <a:pt x="86" y="27"/>
                  </a:cubicBezTo>
                  <a:cubicBezTo>
                    <a:pt x="90" y="48"/>
                    <a:pt x="90" y="48"/>
                    <a:pt x="90" y="48"/>
                  </a:cubicBezTo>
                  <a:cubicBezTo>
                    <a:pt x="103" y="56"/>
                    <a:pt x="103" y="56"/>
                    <a:pt x="103" y="56"/>
                  </a:cubicBezTo>
                  <a:cubicBezTo>
                    <a:pt x="96" y="48"/>
                    <a:pt x="96" y="48"/>
                    <a:pt x="96" y="48"/>
                  </a:cubicBezTo>
                  <a:cubicBezTo>
                    <a:pt x="94" y="23"/>
                    <a:pt x="94" y="23"/>
                    <a:pt x="94" y="23"/>
                  </a:cubicBezTo>
                  <a:cubicBezTo>
                    <a:pt x="95" y="7"/>
                    <a:pt x="90" y="0"/>
                    <a:pt x="78"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42"/>
            <p:cNvSpPr>
              <a:spLocks noEditPoints="1"/>
            </p:cNvSpPr>
            <p:nvPr/>
          </p:nvSpPr>
          <p:spPr bwMode="auto">
            <a:xfrm>
              <a:off x="4019" y="977"/>
              <a:ext cx="302" cy="334"/>
            </a:xfrm>
            <a:custGeom>
              <a:avLst/>
              <a:gdLst>
                <a:gd name="T0" fmla="*/ 102 w 127"/>
                <a:gd name="T1" fmla="*/ 16 h 141"/>
                <a:gd name="T2" fmla="*/ 95 w 127"/>
                <a:gd name="T3" fmla="*/ 0 h 141"/>
                <a:gd name="T4" fmla="*/ 56 w 127"/>
                <a:gd name="T5" fmla="*/ 4 h 141"/>
                <a:gd name="T6" fmla="*/ 53 w 127"/>
                <a:gd name="T7" fmla="*/ 4 h 141"/>
                <a:gd name="T8" fmla="*/ 29 w 127"/>
                <a:gd name="T9" fmla="*/ 47 h 141"/>
                <a:gd name="T10" fmla="*/ 16 w 127"/>
                <a:gd name="T11" fmla="*/ 57 h 141"/>
                <a:gd name="T12" fmla="*/ 15 w 127"/>
                <a:gd name="T13" fmla="*/ 59 h 141"/>
                <a:gd name="T14" fmla="*/ 15 w 127"/>
                <a:gd name="T15" fmla="*/ 57 h 141"/>
                <a:gd name="T16" fmla="*/ 10 w 127"/>
                <a:gd name="T17" fmla="*/ 41 h 141"/>
                <a:gd name="T18" fmla="*/ 1 w 127"/>
                <a:gd name="T19" fmla="*/ 41 h 141"/>
                <a:gd name="T20" fmla="*/ 3 w 127"/>
                <a:gd name="T21" fmla="*/ 57 h 141"/>
                <a:gd name="T22" fmla="*/ 4 w 127"/>
                <a:gd name="T23" fmla="*/ 58 h 141"/>
                <a:gd name="T24" fmla="*/ 18 w 127"/>
                <a:gd name="T25" fmla="*/ 74 h 141"/>
                <a:gd name="T26" fmla="*/ 18 w 127"/>
                <a:gd name="T27" fmla="*/ 85 h 141"/>
                <a:gd name="T28" fmla="*/ 19 w 127"/>
                <a:gd name="T29" fmla="*/ 94 h 141"/>
                <a:gd name="T30" fmla="*/ 100 w 127"/>
                <a:gd name="T31" fmla="*/ 99 h 141"/>
                <a:gd name="T32" fmla="*/ 117 w 127"/>
                <a:gd name="T33" fmla="*/ 58 h 141"/>
                <a:gd name="T34" fmla="*/ 117 w 127"/>
                <a:gd name="T35" fmla="*/ 68 h 141"/>
                <a:gd name="T36" fmla="*/ 126 w 127"/>
                <a:gd name="T37" fmla="*/ 41 h 141"/>
                <a:gd name="T38" fmla="*/ 126 w 127"/>
                <a:gd name="T39" fmla="*/ 40 h 141"/>
                <a:gd name="T40" fmla="*/ 119 w 127"/>
                <a:gd name="T41" fmla="*/ 30 h 141"/>
                <a:gd name="T42" fmla="*/ 119 w 127"/>
                <a:gd name="T43" fmla="*/ 45 h 141"/>
                <a:gd name="T44" fmla="*/ 106 w 127"/>
                <a:gd name="T45" fmla="*/ 37 h 141"/>
                <a:gd name="T46" fmla="*/ 102 w 127"/>
                <a:gd name="T47" fmla="*/ 16 h 141"/>
                <a:gd name="T48" fmla="*/ 31 w 127"/>
                <a:gd name="T49" fmla="*/ 54 h 141"/>
                <a:gd name="T50" fmla="*/ 31 w 127"/>
                <a:gd name="T51" fmla="*/ 78 h 141"/>
                <a:gd name="T52" fmla="*/ 66 w 127"/>
                <a:gd name="T53" fmla="*/ 121 h 141"/>
                <a:gd name="T54" fmla="*/ 23 w 127"/>
                <a:gd name="T55" fmla="*/ 85 h 141"/>
                <a:gd name="T56" fmla="*/ 23 w 127"/>
                <a:gd name="T57" fmla="*/ 61 h 141"/>
                <a:gd name="T58" fmla="*/ 31 w 127"/>
                <a:gd name="T59" fmla="*/ 5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141">
                  <a:moveTo>
                    <a:pt x="102" y="16"/>
                  </a:moveTo>
                  <a:cubicBezTo>
                    <a:pt x="95" y="0"/>
                    <a:pt x="95" y="0"/>
                    <a:pt x="95" y="0"/>
                  </a:cubicBezTo>
                  <a:cubicBezTo>
                    <a:pt x="89" y="11"/>
                    <a:pt x="76" y="13"/>
                    <a:pt x="56" y="4"/>
                  </a:cubicBezTo>
                  <a:cubicBezTo>
                    <a:pt x="55" y="4"/>
                    <a:pt x="54" y="4"/>
                    <a:pt x="53" y="4"/>
                  </a:cubicBezTo>
                  <a:cubicBezTo>
                    <a:pt x="33" y="5"/>
                    <a:pt x="25" y="19"/>
                    <a:pt x="29" y="47"/>
                  </a:cubicBezTo>
                  <a:cubicBezTo>
                    <a:pt x="16" y="57"/>
                    <a:pt x="16" y="57"/>
                    <a:pt x="16" y="57"/>
                  </a:cubicBezTo>
                  <a:cubicBezTo>
                    <a:pt x="15" y="59"/>
                    <a:pt x="15" y="59"/>
                    <a:pt x="15" y="59"/>
                  </a:cubicBezTo>
                  <a:cubicBezTo>
                    <a:pt x="15" y="57"/>
                    <a:pt x="15" y="57"/>
                    <a:pt x="15" y="57"/>
                  </a:cubicBezTo>
                  <a:cubicBezTo>
                    <a:pt x="10" y="41"/>
                    <a:pt x="10" y="41"/>
                    <a:pt x="10" y="41"/>
                  </a:cubicBezTo>
                  <a:cubicBezTo>
                    <a:pt x="5" y="38"/>
                    <a:pt x="2" y="38"/>
                    <a:pt x="1" y="41"/>
                  </a:cubicBezTo>
                  <a:cubicBezTo>
                    <a:pt x="0" y="44"/>
                    <a:pt x="1" y="49"/>
                    <a:pt x="3" y="57"/>
                  </a:cubicBezTo>
                  <a:cubicBezTo>
                    <a:pt x="3" y="57"/>
                    <a:pt x="4" y="58"/>
                    <a:pt x="4" y="58"/>
                  </a:cubicBezTo>
                  <a:cubicBezTo>
                    <a:pt x="6" y="66"/>
                    <a:pt x="10" y="71"/>
                    <a:pt x="18" y="74"/>
                  </a:cubicBezTo>
                  <a:cubicBezTo>
                    <a:pt x="18" y="85"/>
                    <a:pt x="18" y="85"/>
                    <a:pt x="18" y="85"/>
                  </a:cubicBezTo>
                  <a:cubicBezTo>
                    <a:pt x="18" y="88"/>
                    <a:pt x="18" y="91"/>
                    <a:pt x="19" y="94"/>
                  </a:cubicBezTo>
                  <a:cubicBezTo>
                    <a:pt x="60" y="139"/>
                    <a:pt x="87" y="141"/>
                    <a:pt x="100" y="99"/>
                  </a:cubicBezTo>
                  <a:cubicBezTo>
                    <a:pt x="117" y="58"/>
                    <a:pt x="117" y="58"/>
                    <a:pt x="117" y="58"/>
                  </a:cubicBezTo>
                  <a:cubicBezTo>
                    <a:pt x="117" y="61"/>
                    <a:pt x="117" y="64"/>
                    <a:pt x="117" y="68"/>
                  </a:cubicBezTo>
                  <a:cubicBezTo>
                    <a:pt x="124" y="64"/>
                    <a:pt x="127" y="55"/>
                    <a:pt x="126" y="41"/>
                  </a:cubicBezTo>
                  <a:cubicBezTo>
                    <a:pt x="126" y="41"/>
                    <a:pt x="126" y="40"/>
                    <a:pt x="126" y="40"/>
                  </a:cubicBezTo>
                  <a:cubicBezTo>
                    <a:pt x="124" y="32"/>
                    <a:pt x="121" y="29"/>
                    <a:pt x="119" y="30"/>
                  </a:cubicBezTo>
                  <a:cubicBezTo>
                    <a:pt x="119" y="45"/>
                    <a:pt x="119" y="45"/>
                    <a:pt x="119" y="45"/>
                  </a:cubicBezTo>
                  <a:cubicBezTo>
                    <a:pt x="106" y="37"/>
                    <a:pt x="106" y="37"/>
                    <a:pt x="106" y="37"/>
                  </a:cubicBezTo>
                  <a:cubicBezTo>
                    <a:pt x="102" y="16"/>
                    <a:pt x="102" y="16"/>
                    <a:pt x="102" y="16"/>
                  </a:cubicBezTo>
                  <a:close/>
                  <a:moveTo>
                    <a:pt x="31" y="54"/>
                  </a:moveTo>
                  <a:cubicBezTo>
                    <a:pt x="31" y="78"/>
                    <a:pt x="31" y="78"/>
                    <a:pt x="31" y="78"/>
                  </a:cubicBezTo>
                  <a:cubicBezTo>
                    <a:pt x="32" y="90"/>
                    <a:pt x="43" y="104"/>
                    <a:pt x="66" y="121"/>
                  </a:cubicBezTo>
                  <a:cubicBezTo>
                    <a:pt x="49" y="115"/>
                    <a:pt x="35" y="103"/>
                    <a:pt x="23" y="85"/>
                  </a:cubicBezTo>
                  <a:cubicBezTo>
                    <a:pt x="23" y="61"/>
                    <a:pt x="23" y="61"/>
                    <a:pt x="23" y="61"/>
                  </a:cubicBezTo>
                  <a:cubicBezTo>
                    <a:pt x="31" y="54"/>
                    <a:pt x="31" y="54"/>
                    <a:pt x="31" y="5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43"/>
            <p:cNvSpPr/>
            <p:nvPr/>
          </p:nvSpPr>
          <p:spPr bwMode="auto">
            <a:xfrm>
              <a:off x="4074" y="1105"/>
              <a:ext cx="102" cy="159"/>
            </a:xfrm>
            <a:custGeom>
              <a:avLst/>
              <a:gdLst>
                <a:gd name="T0" fmla="*/ 8 w 43"/>
                <a:gd name="T1" fmla="*/ 24 h 67"/>
                <a:gd name="T2" fmla="*/ 8 w 43"/>
                <a:gd name="T3" fmla="*/ 0 h 67"/>
                <a:gd name="T4" fmla="*/ 0 w 43"/>
                <a:gd name="T5" fmla="*/ 7 h 67"/>
                <a:gd name="T6" fmla="*/ 0 w 43"/>
                <a:gd name="T7" fmla="*/ 31 h 67"/>
                <a:gd name="T8" fmla="*/ 43 w 43"/>
                <a:gd name="T9" fmla="*/ 67 h 67"/>
                <a:gd name="T10" fmla="*/ 8 w 43"/>
                <a:gd name="T11" fmla="*/ 24 h 67"/>
              </a:gdLst>
              <a:ahLst/>
              <a:cxnLst>
                <a:cxn ang="0">
                  <a:pos x="T0" y="T1"/>
                </a:cxn>
                <a:cxn ang="0">
                  <a:pos x="T2" y="T3"/>
                </a:cxn>
                <a:cxn ang="0">
                  <a:pos x="T4" y="T5"/>
                </a:cxn>
                <a:cxn ang="0">
                  <a:pos x="T6" y="T7"/>
                </a:cxn>
                <a:cxn ang="0">
                  <a:pos x="T8" y="T9"/>
                </a:cxn>
                <a:cxn ang="0">
                  <a:pos x="T10" y="T11"/>
                </a:cxn>
              </a:cxnLst>
              <a:rect l="0" t="0" r="r" b="b"/>
              <a:pathLst>
                <a:path w="43" h="67">
                  <a:moveTo>
                    <a:pt x="8" y="24"/>
                  </a:moveTo>
                  <a:cubicBezTo>
                    <a:pt x="8" y="0"/>
                    <a:pt x="8" y="0"/>
                    <a:pt x="8" y="0"/>
                  </a:cubicBezTo>
                  <a:cubicBezTo>
                    <a:pt x="0" y="7"/>
                    <a:pt x="0" y="7"/>
                    <a:pt x="0" y="7"/>
                  </a:cubicBezTo>
                  <a:cubicBezTo>
                    <a:pt x="0" y="31"/>
                    <a:pt x="0" y="31"/>
                    <a:pt x="0" y="31"/>
                  </a:cubicBezTo>
                  <a:cubicBezTo>
                    <a:pt x="12" y="49"/>
                    <a:pt x="26" y="61"/>
                    <a:pt x="43" y="67"/>
                  </a:cubicBezTo>
                  <a:cubicBezTo>
                    <a:pt x="20" y="50"/>
                    <a:pt x="9" y="36"/>
                    <a:pt x="8" y="24"/>
                  </a:cubicBezTo>
                  <a:close/>
                </a:path>
              </a:pathLst>
            </a:custGeom>
            <a:solidFill>
              <a:srgbClr val="F3DD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44"/>
            <p:cNvSpPr/>
            <p:nvPr/>
          </p:nvSpPr>
          <p:spPr bwMode="auto">
            <a:xfrm>
              <a:off x="4005" y="845"/>
              <a:ext cx="297" cy="213"/>
            </a:xfrm>
            <a:custGeom>
              <a:avLst/>
              <a:gdLst>
                <a:gd name="T0" fmla="*/ 71 w 125"/>
                <a:gd name="T1" fmla="*/ 55 h 90"/>
                <a:gd name="T2" fmla="*/ 99 w 125"/>
                <a:gd name="T3" fmla="*/ 32 h 90"/>
                <a:gd name="T4" fmla="*/ 96 w 125"/>
                <a:gd name="T5" fmla="*/ 3 h 90"/>
                <a:gd name="T6" fmla="*/ 12 w 125"/>
                <a:gd name="T7" fmla="*/ 42 h 90"/>
                <a:gd name="T8" fmla="*/ 1 w 125"/>
                <a:gd name="T9" fmla="*/ 59 h 90"/>
                <a:gd name="T10" fmla="*/ 5 w 125"/>
                <a:gd name="T11" fmla="*/ 90 h 90"/>
                <a:gd name="T12" fmla="*/ 18 w 125"/>
                <a:gd name="T13" fmla="*/ 86 h 90"/>
                <a:gd name="T14" fmla="*/ 18 w 125"/>
                <a:gd name="T15" fmla="*/ 62 h 90"/>
                <a:gd name="T16" fmla="*/ 49 w 125"/>
                <a:gd name="T17" fmla="*/ 51 h 90"/>
                <a:gd name="T18" fmla="*/ 71 w 125"/>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90">
                  <a:moveTo>
                    <a:pt x="71" y="55"/>
                  </a:moveTo>
                  <a:cubicBezTo>
                    <a:pt x="84" y="50"/>
                    <a:pt x="94" y="42"/>
                    <a:pt x="99" y="32"/>
                  </a:cubicBezTo>
                  <a:cubicBezTo>
                    <a:pt x="125" y="38"/>
                    <a:pt x="124" y="28"/>
                    <a:pt x="96" y="3"/>
                  </a:cubicBezTo>
                  <a:cubicBezTo>
                    <a:pt x="40" y="0"/>
                    <a:pt x="11" y="13"/>
                    <a:pt x="12" y="42"/>
                  </a:cubicBezTo>
                  <a:cubicBezTo>
                    <a:pt x="5" y="43"/>
                    <a:pt x="1" y="48"/>
                    <a:pt x="1" y="59"/>
                  </a:cubicBezTo>
                  <a:cubicBezTo>
                    <a:pt x="0" y="64"/>
                    <a:pt x="2" y="75"/>
                    <a:pt x="5" y="90"/>
                  </a:cubicBezTo>
                  <a:cubicBezTo>
                    <a:pt x="18" y="86"/>
                    <a:pt x="18" y="86"/>
                    <a:pt x="18" y="86"/>
                  </a:cubicBezTo>
                  <a:cubicBezTo>
                    <a:pt x="18" y="62"/>
                    <a:pt x="18" y="62"/>
                    <a:pt x="18" y="62"/>
                  </a:cubicBezTo>
                  <a:cubicBezTo>
                    <a:pt x="24" y="50"/>
                    <a:pt x="35" y="46"/>
                    <a:pt x="49" y="51"/>
                  </a:cubicBezTo>
                  <a:cubicBezTo>
                    <a:pt x="57" y="53"/>
                    <a:pt x="64" y="55"/>
                    <a:pt x="71" y="55"/>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45"/>
            <p:cNvSpPr/>
            <p:nvPr/>
          </p:nvSpPr>
          <p:spPr bwMode="auto">
            <a:xfrm>
              <a:off x="4017" y="954"/>
              <a:ext cx="104" cy="158"/>
            </a:xfrm>
            <a:custGeom>
              <a:avLst/>
              <a:gdLst>
                <a:gd name="T0" fmla="*/ 13 w 44"/>
                <a:gd name="T1" fmla="*/ 16 h 67"/>
                <a:gd name="T2" fmla="*/ 13 w 44"/>
                <a:gd name="T3" fmla="*/ 40 h 67"/>
                <a:gd name="T4" fmla="*/ 0 w 44"/>
                <a:gd name="T5" fmla="*/ 44 h 67"/>
                <a:gd name="T6" fmla="*/ 2 w 44"/>
                <a:gd name="T7" fmla="*/ 51 h 67"/>
                <a:gd name="T8" fmla="*/ 11 w 44"/>
                <a:gd name="T9" fmla="*/ 51 h 67"/>
                <a:gd name="T10" fmla="*/ 16 w 44"/>
                <a:gd name="T11" fmla="*/ 67 h 67"/>
                <a:gd name="T12" fmla="*/ 17 w 44"/>
                <a:gd name="T13" fmla="*/ 67 h 67"/>
                <a:gd name="T14" fmla="*/ 20 w 44"/>
                <a:gd name="T15" fmla="*/ 54 h 67"/>
                <a:gd name="T16" fmla="*/ 20 w 44"/>
                <a:gd name="T17" fmla="*/ 26 h 67"/>
                <a:gd name="T18" fmla="*/ 44 w 44"/>
                <a:gd name="T19" fmla="*/ 5 h 67"/>
                <a:gd name="T20" fmla="*/ 13 w 44"/>
                <a:gd name="T21"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7">
                  <a:moveTo>
                    <a:pt x="13" y="16"/>
                  </a:moveTo>
                  <a:cubicBezTo>
                    <a:pt x="13" y="40"/>
                    <a:pt x="13" y="40"/>
                    <a:pt x="13" y="40"/>
                  </a:cubicBezTo>
                  <a:cubicBezTo>
                    <a:pt x="0" y="44"/>
                    <a:pt x="0" y="44"/>
                    <a:pt x="0" y="44"/>
                  </a:cubicBezTo>
                  <a:cubicBezTo>
                    <a:pt x="1" y="46"/>
                    <a:pt x="1" y="49"/>
                    <a:pt x="2" y="51"/>
                  </a:cubicBezTo>
                  <a:cubicBezTo>
                    <a:pt x="3" y="48"/>
                    <a:pt x="6" y="48"/>
                    <a:pt x="11" y="51"/>
                  </a:cubicBezTo>
                  <a:cubicBezTo>
                    <a:pt x="16" y="67"/>
                    <a:pt x="16" y="67"/>
                    <a:pt x="16" y="67"/>
                  </a:cubicBezTo>
                  <a:cubicBezTo>
                    <a:pt x="17" y="67"/>
                    <a:pt x="17" y="67"/>
                    <a:pt x="17" y="67"/>
                  </a:cubicBezTo>
                  <a:cubicBezTo>
                    <a:pt x="20" y="54"/>
                    <a:pt x="20" y="54"/>
                    <a:pt x="20" y="54"/>
                  </a:cubicBezTo>
                  <a:cubicBezTo>
                    <a:pt x="20" y="26"/>
                    <a:pt x="20" y="26"/>
                    <a:pt x="20" y="26"/>
                  </a:cubicBezTo>
                  <a:cubicBezTo>
                    <a:pt x="23" y="13"/>
                    <a:pt x="31" y="6"/>
                    <a:pt x="44" y="5"/>
                  </a:cubicBezTo>
                  <a:cubicBezTo>
                    <a:pt x="30" y="0"/>
                    <a:pt x="19" y="4"/>
                    <a:pt x="13" y="16"/>
                  </a:cubicBezTo>
                  <a:close/>
                </a:path>
              </a:pathLst>
            </a:custGeom>
            <a:solidFill>
              <a:srgbClr val="1111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6"/>
            <p:cNvSpPr/>
            <p:nvPr/>
          </p:nvSpPr>
          <p:spPr bwMode="auto">
            <a:xfrm>
              <a:off x="4055" y="1112"/>
              <a:ext cx="2" cy="5"/>
            </a:xfrm>
            <a:custGeom>
              <a:avLst/>
              <a:gdLst>
                <a:gd name="T0" fmla="*/ 0 w 2"/>
                <a:gd name="T1" fmla="*/ 0 h 5"/>
                <a:gd name="T2" fmla="*/ 0 w 2"/>
                <a:gd name="T3" fmla="*/ 5 h 5"/>
                <a:gd name="T4" fmla="*/ 2 w 2"/>
                <a:gd name="T5" fmla="*/ 0 h 5"/>
                <a:gd name="T6" fmla="*/ 0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lnTo>
                    <a:pt x="0" y="5"/>
                  </a:lnTo>
                  <a:lnTo>
                    <a:pt x="2" y="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7"/>
            <p:cNvSpPr/>
            <p:nvPr/>
          </p:nvSpPr>
          <p:spPr bwMode="auto">
            <a:xfrm>
              <a:off x="4038" y="1247"/>
              <a:ext cx="117" cy="185"/>
            </a:xfrm>
            <a:custGeom>
              <a:avLst/>
              <a:gdLst>
                <a:gd name="T0" fmla="*/ 0 w 49"/>
                <a:gd name="T1" fmla="*/ 10 h 78"/>
                <a:gd name="T2" fmla="*/ 2 w 49"/>
                <a:gd name="T3" fmla="*/ 16 h 78"/>
                <a:gd name="T4" fmla="*/ 26 w 49"/>
                <a:gd name="T5" fmla="*/ 78 h 78"/>
                <a:gd name="T6" fmla="*/ 49 w 49"/>
                <a:gd name="T7" fmla="*/ 57 h 78"/>
                <a:gd name="T8" fmla="*/ 11 w 49"/>
                <a:gd name="T9" fmla="*/ 11 h 78"/>
                <a:gd name="T10" fmla="*/ 11 w 49"/>
                <a:gd name="T11" fmla="*/ 0 h 78"/>
                <a:gd name="T12" fmla="*/ 0 w 49"/>
                <a:gd name="T13" fmla="*/ 10 h 78"/>
              </a:gdLst>
              <a:ahLst/>
              <a:cxnLst>
                <a:cxn ang="0">
                  <a:pos x="T0" y="T1"/>
                </a:cxn>
                <a:cxn ang="0">
                  <a:pos x="T2" y="T3"/>
                </a:cxn>
                <a:cxn ang="0">
                  <a:pos x="T4" y="T5"/>
                </a:cxn>
                <a:cxn ang="0">
                  <a:pos x="T6" y="T7"/>
                </a:cxn>
                <a:cxn ang="0">
                  <a:pos x="T8" y="T9"/>
                </a:cxn>
                <a:cxn ang="0">
                  <a:pos x="T10" y="T11"/>
                </a:cxn>
                <a:cxn ang="0">
                  <a:pos x="T12" y="T13"/>
                </a:cxn>
              </a:cxnLst>
              <a:rect l="0" t="0" r="r" b="b"/>
              <a:pathLst>
                <a:path w="49" h="78">
                  <a:moveTo>
                    <a:pt x="0" y="10"/>
                  </a:moveTo>
                  <a:cubicBezTo>
                    <a:pt x="2" y="16"/>
                    <a:pt x="2" y="16"/>
                    <a:pt x="2" y="16"/>
                  </a:cubicBezTo>
                  <a:cubicBezTo>
                    <a:pt x="26" y="78"/>
                    <a:pt x="26" y="78"/>
                    <a:pt x="26" y="78"/>
                  </a:cubicBezTo>
                  <a:cubicBezTo>
                    <a:pt x="31" y="68"/>
                    <a:pt x="39" y="61"/>
                    <a:pt x="49" y="57"/>
                  </a:cubicBezTo>
                  <a:cubicBezTo>
                    <a:pt x="11" y="11"/>
                    <a:pt x="11" y="11"/>
                    <a:pt x="11" y="11"/>
                  </a:cubicBezTo>
                  <a:cubicBezTo>
                    <a:pt x="11" y="0"/>
                    <a:pt x="11" y="0"/>
                    <a:pt x="11" y="0"/>
                  </a:cubicBezTo>
                  <a:cubicBezTo>
                    <a:pt x="0" y="10"/>
                    <a:pt x="0" y="10"/>
                    <a:pt x="0" y="1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8"/>
            <p:cNvSpPr/>
            <p:nvPr/>
          </p:nvSpPr>
          <p:spPr bwMode="auto">
            <a:xfrm>
              <a:off x="4064" y="1115"/>
              <a:ext cx="233" cy="381"/>
            </a:xfrm>
            <a:custGeom>
              <a:avLst/>
              <a:gdLst>
                <a:gd name="T0" fmla="*/ 0 w 98"/>
                <a:gd name="T1" fmla="*/ 36 h 161"/>
                <a:gd name="T2" fmla="*/ 18 w 98"/>
                <a:gd name="T3" fmla="*/ 60 h 161"/>
                <a:gd name="T4" fmla="*/ 31 w 98"/>
                <a:gd name="T5" fmla="*/ 73 h 161"/>
                <a:gd name="T6" fmla="*/ 75 w 98"/>
                <a:gd name="T7" fmla="*/ 73 h 161"/>
                <a:gd name="T8" fmla="*/ 77 w 98"/>
                <a:gd name="T9" fmla="*/ 70 h 161"/>
                <a:gd name="T10" fmla="*/ 77 w 98"/>
                <a:gd name="T11" fmla="*/ 108 h 161"/>
                <a:gd name="T12" fmla="*/ 83 w 98"/>
                <a:gd name="T13" fmla="*/ 117 h 161"/>
                <a:gd name="T14" fmla="*/ 73 w 98"/>
                <a:gd name="T15" fmla="*/ 153 h 161"/>
                <a:gd name="T16" fmla="*/ 79 w 98"/>
                <a:gd name="T17" fmla="*/ 161 h 161"/>
                <a:gd name="T18" fmla="*/ 96 w 98"/>
                <a:gd name="T19" fmla="*/ 108 h 161"/>
                <a:gd name="T20" fmla="*/ 90 w 98"/>
                <a:gd name="T21" fmla="*/ 96 h 161"/>
                <a:gd name="T22" fmla="*/ 87 w 98"/>
                <a:gd name="T23" fmla="*/ 59 h 161"/>
                <a:gd name="T24" fmla="*/ 87 w 98"/>
                <a:gd name="T25" fmla="*/ 51 h 161"/>
                <a:gd name="T26" fmla="*/ 90 w 98"/>
                <a:gd name="T27" fmla="*/ 47 h 161"/>
                <a:gd name="T28" fmla="*/ 98 w 98"/>
                <a:gd name="T29" fmla="*/ 10 h 161"/>
                <a:gd name="T30" fmla="*/ 98 w 98"/>
                <a:gd name="T31" fmla="*/ 0 h 161"/>
                <a:gd name="T32" fmla="*/ 81 w 98"/>
                <a:gd name="T33" fmla="*/ 41 h 161"/>
                <a:gd name="T34" fmla="*/ 0 w 98"/>
                <a:gd name="T35" fmla="*/ 3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161">
                  <a:moveTo>
                    <a:pt x="0" y="36"/>
                  </a:moveTo>
                  <a:cubicBezTo>
                    <a:pt x="3" y="45"/>
                    <a:pt x="9" y="53"/>
                    <a:pt x="18" y="60"/>
                  </a:cubicBezTo>
                  <a:cubicBezTo>
                    <a:pt x="31" y="73"/>
                    <a:pt x="31" y="73"/>
                    <a:pt x="31" y="73"/>
                  </a:cubicBezTo>
                  <a:cubicBezTo>
                    <a:pt x="47" y="88"/>
                    <a:pt x="62" y="88"/>
                    <a:pt x="75" y="73"/>
                  </a:cubicBezTo>
                  <a:cubicBezTo>
                    <a:pt x="77" y="70"/>
                    <a:pt x="77" y="70"/>
                    <a:pt x="77" y="70"/>
                  </a:cubicBezTo>
                  <a:cubicBezTo>
                    <a:pt x="77" y="108"/>
                    <a:pt x="77" y="108"/>
                    <a:pt x="77" y="108"/>
                  </a:cubicBezTo>
                  <a:cubicBezTo>
                    <a:pt x="83" y="117"/>
                    <a:pt x="83" y="117"/>
                    <a:pt x="83" y="117"/>
                  </a:cubicBezTo>
                  <a:cubicBezTo>
                    <a:pt x="73" y="153"/>
                    <a:pt x="73" y="153"/>
                    <a:pt x="73" y="153"/>
                  </a:cubicBezTo>
                  <a:cubicBezTo>
                    <a:pt x="79" y="161"/>
                    <a:pt x="79" y="161"/>
                    <a:pt x="79" y="161"/>
                  </a:cubicBezTo>
                  <a:cubicBezTo>
                    <a:pt x="96" y="108"/>
                    <a:pt x="96" y="108"/>
                    <a:pt x="96" y="108"/>
                  </a:cubicBezTo>
                  <a:cubicBezTo>
                    <a:pt x="90" y="96"/>
                    <a:pt x="90" y="96"/>
                    <a:pt x="90" y="96"/>
                  </a:cubicBezTo>
                  <a:cubicBezTo>
                    <a:pt x="87" y="59"/>
                    <a:pt x="87" y="59"/>
                    <a:pt x="87" y="59"/>
                  </a:cubicBezTo>
                  <a:cubicBezTo>
                    <a:pt x="87" y="51"/>
                    <a:pt x="87" y="51"/>
                    <a:pt x="87" y="51"/>
                  </a:cubicBezTo>
                  <a:cubicBezTo>
                    <a:pt x="90" y="47"/>
                    <a:pt x="90" y="47"/>
                    <a:pt x="90" y="47"/>
                  </a:cubicBezTo>
                  <a:cubicBezTo>
                    <a:pt x="95" y="35"/>
                    <a:pt x="97" y="23"/>
                    <a:pt x="98" y="10"/>
                  </a:cubicBezTo>
                  <a:cubicBezTo>
                    <a:pt x="98" y="6"/>
                    <a:pt x="98" y="3"/>
                    <a:pt x="98" y="0"/>
                  </a:cubicBezTo>
                  <a:cubicBezTo>
                    <a:pt x="81" y="41"/>
                    <a:pt x="81" y="41"/>
                    <a:pt x="81" y="41"/>
                  </a:cubicBezTo>
                  <a:cubicBezTo>
                    <a:pt x="68" y="83"/>
                    <a:pt x="41" y="81"/>
                    <a:pt x="0" y="36"/>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49"/>
            <p:cNvSpPr/>
            <p:nvPr/>
          </p:nvSpPr>
          <p:spPr bwMode="auto">
            <a:xfrm>
              <a:off x="4064" y="1200"/>
              <a:ext cx="198" cy="277"/>
            </a:xfrm>
            <a:custGeom>
              <a:avLst/>
              <a:gdLst>
                <a:gd name="T0" fmla="*/ 18 w 83"/>
                <a:gd name="T1" fmla="*/ 24 h 117"/>
                <a:gd name="T2" fmla="*/ 0 w 83"/>
                <a:gd name="T3" fmla="*/ 0 h 117"/>
                <a:gd name="T4" fmla="*/ 0 w 83"/>
                <a:gd name="T5" fmla="*/ 20 h 117"/>
                <a:gd name="T6" fmla="*/ 0 w 83"/>
                <a:gd name="T7" fmla="*/ 31 h 117"/>
                <a:gd name="T8" fmla="*/ 38 w 83"/>
                <a:gd name="T9" fmla="*/ 77 h 117"/>
                <a:gd name="T10" fmla="*/ 73 w 83"/>
                <a:gd name="T11" fmla="*/ 117 h 117"/>
                <a:gd name="T12" fmla="*/ 83 w 83"/>
                <a:gd name="T13" fmla="*/ 81 h 117"/>
                <a:gd name="T14" fmla="*/ 77 w 83"/>
                <a:gd name="T15" fmla="*/ 72 h 117"/>
                <a:gd name="T16" fmla="*/ 77 w 83"/>
                <a:gd name="T17" fmla="*/ 34 h 117"/>
                <a:gd name="T18" fmla="*/ 75 w 83"/>
                <a:gd name="T19" fmla="*/ 37 h 117"/>
                <a:gd name="T20" fmla="*/ 31 w 83"/>
                <a:gd name="T21" fmla="*/ 37 h 117"/>
                <a:gd name="T22" fmla="*/ 18 w 83"/>
                <a:gd name="T23" fmla="*/ 2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17">
                  <a:moveTo>
                    <a:pt x="18" y="24"/>
                  </a:moveTo>
                  <a:cubicBezTo>
                    <a:pt x="9" y="17"/>
                    <a:pt x="3" y="9"/>
                    <a:pt x="0" y="0"/>
                  </a:cubicBezTo>
                  <a:cubicBezTo>
                    <a:pt x="0" y="20"/>
                    <a:pt x="0" y="20"/>
                    <a:pt x="0" y="20"/>
                  </a:cubicBezTo>
                  <a:cubicBezTo>
                    <a:pt x="0" y="31"/>
                    <a:pt x="0" y="31"/>
                    <a:pt x="0" y="31"/>
                  </a:cubicBezTo>
                  <a:cubicBezTo>
                    <a:pt x="38" y="77"/>
                    <a:pt x="38" y="77"/>
                    <a:pt x="38" y="77"/>
                  </a:cubicBezTo>
                  <a:cubicBezTo>
                    <a:pt x="73" y="117"/>
                    <a:pt x="73" y="117"/>
                    <a:pt x="73" y="117"/>
                  </a:cubicBezTo>
                  <a:cubicBezTo>
                    <a:pt x="83" y="81"/>
                    <a:pt x="83" y="81"/>
                    <a:pt x="83" y="81"/>
                  </a:cubicBezTo>
                  <a:cubicBezTo>
                    <a:pt x="77" y="72"/>
                    <a:pt x="77" y="72"/>
                    <a:pt x="77" y="72"/>
                  </a:cubicBezTo>
                  <a:cubicBezTo>
                    <a:pt x="77" y="34"/>
                    <a:pt x="77" y="34"/>
                    <a:pt x="77" y="34"/>
                  </a:cubicBezTo>
                  <a:cubicBezTo>
                    <a:pt x="75" y="37"/>
                    <a:pt x="75" y="37"/>
                    <a:pt x="75" y="37"/>
                  </a:cubicBezTo>
                  <a:cubicBezTo>
                    <a:pt x="62" y="52"/>
                    <a:pt x="47" y="52"/>
                    <a:pt x="31" y="37"/>
                  </a:cubicBezTo>
                  <a:cubicBezTo>
                    <a:pt x="18" y="24"/>
                    <a:pt x="18" y="24"/>
                    <a:pt x="18" y="2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0"/>
            <p:cNvSpPr/>
            <p:nvPr/>
          </p:nvSpPr>
          <p:spPr bwMode="auto">
            <a:xfrm>
              <a:off x="4271" y="1254"/>
              <a:ext cx="69" cy="164"/>
            </a:xfrm>
            <a:custGeom>
              <a:avLst/>
              <a:gdLst>
                <a:gd name="T0" fmla="*/ 45 w 69"/>
                <a:gd name="T1" fmla="*/ 67 h 164"/>
                <a:gd name="T2" fmla="*/ 36 w 69"/>
                <a:gd name="T3" fmla="*/ 38 h 164"/>
                <a:gd name="T4" fmla="*/ 0 w 69"/>
                <a:gd name="T5" fmla="*/ 0 h 164"/>
                <a:gd name="T6" fmla="*/ 7 w 69"/>
                <a:gd name="T7" fmla="*/ 88 h 164"/>
                <a:gd name="T8" fmla="*/ 21 w 69"/>
                <a:gd name="T9" fmla="*/ 116 h 164"/>
                <a:gd name="T10" fmla="*/ 69 w 69"/>
                <a:gd name="T11" fmla="*/ 164 h 164"/>
                <a:gd name="T12" fmla="*/ 45 w 69"/>
                <a:gd name="T13" fmla="*/ 67 h 164"/>
                <a:gd name="T14" fmla="*/ 45 w 69"/>
                <a:gd name="T15" fmla="*/ 67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64">
                  <a:moveTo>
                    <a:pt x="45" y="67"/>
                  </a:moveTo>
                  <a:lnTo>
                    <a:pt x="36" y="38"/>
                  </a:lnTo>
                  <a:lnTo>
                    <a:pt x="0" y="0"/>
                  </a:lnTo>
                  <a:lnTo>
                    <a:pt x="7" y="88"/>
                  </a:lnTo>
                  <a:lnTo>
                    <a:pt x="21" y="116"/>
                  </a:lnTo>
                  <a:lnTo>
                    <a:pt x="69" y="164"/>
                  </a:lnTo>
                  <a:lnTo>
                    <a:pt x="45" y="67"/>
                  </a:lnTo>
                  <a:lnTo>
                    <a:pt x="45" y="6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51"/>
            <p:cNvSpPr>
              <a:spLocks noEditPoints="1"/>
            </p:cNvSpPr>
            <p:nvPr/>
          </p:nvSpPr>
          <p:spPr bwMode="auto">
            <a:xfrm>
              <a:off x="3654" y="1297"/>
              <a:ext cx="717" cy="1172"/>
            </a:xfrm>
            <a:custGeom>
              <a:avLst/>
              <a:gdLst>
                <a:gd name="T0" fmla="*/ 158 w 302"/>
                <a:gd name="T1" fmla="*/ 0 h 495"/>
                <a:gd name="T2" fmla="*/ 5 w 302"/>
                <a:gd name="T3" fmla="*/ 229 h 495"/>
                <a:gd name="T4" fmla="*/ 109 w 302"/>
                <a:gd name="T5" fmla="*/ 407 h 495"/>
                <a:gd name="T6" fmla="*/ 142 w 302"/>
                <a:gd name="T7" fmla="*/ 408 h 495"/>
                <a:gd name="T8" fmla="*/ 166 w 302"/>
                <a:gd name="T9" fmla="*/ 438 h 495"/>
                <a:gd name="T10" fmla="*/ 173 w 302"/>
                <a:gd name="T11" fmla="*/ 436 h 495"/>
                <a:gd name="T12" fmla="*/ 195 w 302"/>
                <a:gd name="T13" fmla="*/ 424 h 495"/>
                <a:gd name="T14" fmla="*/ 130 w 302"/>
                <a:gd name="T15" fmla="*/ 357 h 495"/>
                <a:gd name="T16" fmla="*/ 65 w 302"/>
                <a:gd name="T17" fmla="*/ 257 h 495"/>
                <a:gd name="T18" fmla="*/ 138 w 302"/>
                <a:gd name="T19" fmla="*/ 139 h 495"/>
                <a:gd name="T20" fmla="*/ 117 w 302"/>
                <a:gd name="T21" fmla="*/ 232 h 495"/>
                <a:gd name="T22" fmla="*/ 139 w 302"/>
                <a:gd name="T23" fmla="*/ 290 h 495"/>
                <a:gd name="T24" fmla="*/ 152 w 302"/>
                <a:gd name="T25" fmla="*/ 348 h 495"/>
                <a:gd name="T26" fmla="*/ 237 w 302"/>
                <a:gd name="T27" fmla="*/ 395 h 495"/>
                <a:gd name="T28" fmla="*/ 259 w 302"/>
                <a:gd name="T29" fmla="*/ 436 h 495"/>
                <a:gd name="T30" fmla="*/ 302 w 302"/>
                <a:gd name="T31" fmla="*/ 454 h 495"/>
                <a:gd name="T32" fmla="*/ 243 w 302"/>
                <a:gd name="T33" fmla="*/ 90 h 495"/>
                <a:gd name="T34" fmla="*/ 183 w 302"/>
                <a:gd name="T35" fmla="*/ 71 h 495"/>
                <a:gd name="T36" fmla="*/ 160 w 302"/>
                <a:gd name="T37" fmla="*/ 19 h 495"/>
                <a:gd name="T38" fmla="*/ 21 w 302"/>
                <a:gd name="T39" fmla="*/ 218 h 495"/>
                <a:gd name="T40" fmla="*/ 122 w 302"/>
                <a:gd name="T41" fmla="*/ 396 h 495"/>
                <a:gd name="T42" fmla="*/ 180 w 302"/>
                <a:gd name="T43" fmla="*/ 429 h 495"/>
                <a:gd name="T44" fmla="*/ 172 w 302"/>
                <a:gd name="T45" fmla="*/ 432 h 495"/>
                <a:gd name="T46" fmla="*/ 167 w 302"/>
                <a:gd name="T47" fmla="*/ 434 h 495"/>
                <a:gd name="T48" fmla="*/ 143 w 302"/>
                <a:gd name="T49" fmla="*/ 405 h 495"/>
                <a:gd name="T50" fmla="*/ 119 w 302"/>
                <a:gd name="T51" fmla="*/ 411 h 495"/>
                <a:gd name="T52" fmla="*/ 48 w 302"/>
                <a:gd name="T53" fmla="*/ 338 h 495"/>
                <a:gd name="T54" fmla="*/ 8 w 302"/>
                <a:gd name="T55" fmla="*/ 230 h 495"/>
                <a:gd name="T56" fmla="*/ 156 w 302"/>
                <a:gd name="T57" fmla="*/ 6 h 495"/>
                <a:gd name="T58" fmla="*/ 133 w 302"/>
                <a:gd name="T59" fmla="*/ 257 h 495"/>
                <a:gd name="T60" fmla="*/ 136 w 302"/>
                <a:gd name="T61" fmla="*/ 316 h 495"/>
                <a:gd name="T62" fmla="*/ 147 w 302"/>
                <a:gd name="T63" fmla="*/ 291 h 495"/>
                <a:gd name="T64" fmla="*/ 124 w 302"/>
                <a:gd name="T65" fmla="*/ 230 h 495"/>
                <a:gd name="T66" fmla="*/ 122 w 302"/>
                <a:gd name="T67" fmla="*/ 20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2" h="495">
                  <a:moveTo>
                    <a:pt x="183" y="71"/>
                  </a:moveTo>
                  <a:cubicBezTo>
                    <a:pt x="158" y="0"/>
                    <a:pt x="158" y="0"/>
                    <a:pt x="158" y="0"/>
                  </a:cubicBezTo>
                  <a:cubicBezTo>
                    <a:pt x="131" y="19"/>
                    <a:pt x="100" y="35"/>
                    <a:pt x="65" y="47"/>
                  </a:cubicBezTo>
                  <a:cubicBezTo>
                    <a:pt x="35" y="106"/>
                    <a:pt x="15" y="167"/>
                    <a:pt x="5" y="229"/>
                  </a:cubicBezTo>
                  <a:cubicBezTo>
                    <a:pt x="0" y="280"/>
                    <a:pt x="14" y="318"/>
                    <a:pt x="46" y="341"/>
                  </a:cubicBezTo>
                  <a:cubicBezTo>
                    <a:pt x="109" y="407"/>
                    <a:pt x="109" y="407"/>
                    <a:pt x="109" y="407"/>
                  </a:cubicBezTo>
                  <a:cubicBezTo>
                    <a:pt x="117" y="415"/>
                    <a:pt x="117" y="415"/>
                    <a:pt x="117" y="415"/>
                  </a:cubicBezTo>
                  <a:cubicBezTo>
                    <a:pt x="142" y="408"/>
                    <a:pt x="142" y="408"/>
                    <a:pt x="142" y="408"/>
                  </a:cubicBezTo>
                  <a:cubicBezTo>
                    <a:pt x="150" y="418"/>
                    <a:pt x="150" y="418"/>
                    <a:pt x="150" y="418"/>
                  </a:cubicBezTo>
                  <a:cubicBezTo>
                    <a:pt x="166" y="438"/>
                    <a:pt x="166" y="438"/>
                    <a:pt x="166" y="438"/>
                  </a:cubicBezTo>
                  <a:cubicBezTo>
                    <a:pt x="168" y="437"/>
                    <a:pt x="171" y="437"/>
                    <a:pt x="173" y="436"/>
                  </a:cubicBezTo>
                  <a:cubicBezTo>
                    <a:pt x="173" y="436"/>
                    <a:pt x="173" y="436"/>
                    <a:pt x="173" y="436"/>
                  </a:cubicBezTo>
                  <a:cubicBezTo>
                    <a:pt x="180" y="433"/>
                    <a:pt x="186" y="431"/>
                    <a:pt x="191" y="427"/>
                  </a:cubicBezTo>
                  <a:cubicBezTo>
                    <a:pt x="192" y="426"/>
                    <a:pt x="193" y="425"/>
                    <a:pt x="195" y="424"/>
                  </a:cubicBezTo>
                  <a:cubicBezTo>
                    <a:pt x="202" y="418"/>
                    <a:pt x="207" y="410"/>
                    <a:pt x="211" y="401"/>
                  </a:cubicBezTo>
                  <a:cubicBezTo>
                    <a:pt x="130" y="357"/>
                    <a:pt x="130" y="357"/>
                    <a:pt x="130" y="357"/>
                  </a:cubicBezTo>
                  <a:cubicBezTo>
                    <a:pt x="87" y="299"/>
                    <a:pt x="87" y="299"/>
                    <a:pt x="87" y="299"/>
                  </a:cubicBezTo>
                  <a:cubicBezTo>
                    <a:pt x="65" y="257"/>
                    <a:pt x="65" y="257"/>
                    <a:pt x="65" y="257"/>
                  </a:cubicBezTo>
                  <a:cubicBezTo>
                    <a:pt x="110" y="175"/>
                    <a:pt x="110" y="175"/>
                    <a:pt x="110" y="175"/>
                  </a:cubicBezTo>
                  <a:cubicBezTo>
                    <a:pt x="138" y="139"/>
                    <a:pt x="138" y="139"/>
                    <a:pt x="138" y="139"/>
                  </a:cubicBezTo>
                  <a:cubicBezTo>
                    <a:pt x="106" y="217"/>
                    <a:pt x="106" y="217"/>
                    <a:pt x="106" y="217"/>
                  </a:cubicBezTo>
                  <a:cubicBezTo>
                    <a:pt x="117" y="232"/>
                    <a:pt x="117" y="232"/>
                    <a:pt x="117" y="232"/>
                  </a:cubicBezTo>
                  <a:cubicBezTo>
                    <a:pt x="117" y="262"/>
                    <a:pt x="117" y="262"/>
                    <a:pt x="117" y="262"/>
                  </a:cubicBezTo>
                  <a:cubicBezTo>
                    <a:pt x="139" y="290"/>
                    <a:pt x="139" y="290"/>
                    <a:pt x="139" y="290"/>
                  </a:cubicBezTo>
                  <a:cubicBezTo>
                    <a:pt x="122" y="305"/>
                    <a:pt x="122" y="305"/>
                    <a:pt x="122" y="305"/>
                  </a:cubicBezTo>
                  <a:cubicBezTo>
                    <a:pt x="152" y="348"/>
                    <a:pt x="152" y="348"/>
                    <a:pt x="152" y="348"/>
                  </a:cubicBezTo>
                  <a:cubicBezTo>
                    <a:pt x="215" y="385"/>
                    <a:pt x="215" y="385"/>
                    <a:pt x="215" y="385"/>
                  </a:cubicBezTo>
                  <a:cubicBezTo>
                    <a:pt x="237" y="395"/>
                    <a:pt x="237" y="395"/>
                    <a:pt x="237" y="395"/>
                  </a:cubicBezTo>
                  <a:cubicBezTo>
                    <a:pt x="266" y="427"/>
                    <a:pt x="266" y="427"/>
                    <a:pt x="266" y="427"/>
                  </a:cubicBezTo>
                  <a:cubicBezTo>
                    <a:pt x="266" y="434"/>
                    <a:pt x="264" y="437"/>
                    <a:pt x="259" y="436"/>
                  </a:cubicBezTo>
                  <a:cubicBezTo>
                    <a:pt x="260" y="463"/>
                    <a:pt x="265" y="483"/>
                    <a:pt x="275" y="495"/>
                  </a:cubicBezTo>
                  <a:cubicBezTo>
                    <a:pt x="302" y="454"/>
                    <a:pt x="302" y="454"/>
                    <a:pt x="302" y="454"/>
                  </a:cubicBezTo>
                  <a:cubicBezTo>
                    <a:pt x="276" y="211"/>
                    <a:pt x="276" y="211"/>
                    <a:pt x="276" y="211"/>
                  </a:cubicBezTo>
                  <a:cubicBezTo>
                    <a:pt x="243" y="90"/>
                    <a:pt x="243" y="90"/>
                    <a:pt x="243" y="90"/>
                  </a:cubicBezTo>
                  <a:cubicBezTo>
                    <a:pt x="208" y="50"/>
                    <a:pt x="208" y="50"/>
                    <a:pt x="208" y="50"/>
                  </a:cubicBezTo>
                  <a:cubicBezTo>
                    <a:pt x="183" y="71"/>
                    <a:pt x="183" y="71"/>
                    <a:pt x="183" y="71"/>
                  </a:cubicBezTo>
                  <a:close/>
                  <a:moveTo>
                    <a:pt x="156" y="6"/>
                  </a:moveTo>
                  <a:cubicBezTo>
                    <a:pt x="160" y="19"/>
                    <a:pt x="160" y="19"/>
                    <a:pt x="160" y="19"/>
                  </a:cubicBezTo>
                  <a:cubicBezTo>
                    <a:pt x="72" y="67"/>
                    <a:pt x="72" y="67"/>
                    <a:pt x="72" y="67"/>
                  </a:cubicBezTo>
                  <a:cubicBezTo>
                    <a:pt x="21" y="218"/>
                    <a:pt x="21" y="218"/>
                    <a:pt x="21" y="218"/>
                  </a:cubicBezTo>
                  <a:cubicBezTo>
                    <a:pt x="10" y="257"/>
                    <a:pt x="23" y="296"/>
                    <a:pt x="61" y="335"/>
                  </a:cubicBezTo>
                  <a:cubicBezTo>
                    <a:pt x="122" y="396"/>
                    <a:pt x="122" y="396"/>
                    <a:pt x="122" y="396"/>
                  </a:cubicBezTo>
                  <a:cubicBezTo>
                    <a:pt x="150" y="396"/>
                    <a:pt x="150" y="396"/>
                    <a:pt x="150" y="396"/>
                  </a:cubicBezTo>
                  <a:cubicBezTo>
                    <a:pt x="180" y="429"/>
                    <a:pt x="180" y="429"/>
                    <a:pt x="180" y="429"/>
                  </a:cubicBezTo>
                  <a:cubicBezTo>
                    <a:pt x="177" y="430"/>
                    <a:pt x="175" y="431"/>
                    <a:pt x="172" y="432"/>
                  </a:cubicBezTo>
                  <a:cubicBezTo>
                    <a:pt x="172" y="432"/>
                    <a:pt x="172" y="432"/>
                    <a:pt x="172" y="432"/>
                  </a:cubicBezTo>
                  <a:cubicBezTo>
                    <a:pt x="172" y="432"/>
                    <a:pt x="172" y="432"/>
                    <a:pt x="172" y="432"/>
                  </a:cubicBezTo>
                  <a:cubicBezTo>
                    <a:pt x="170" y="433"/>
                    <a:pt x="169" y="433"/>
                    <a:pt x="167" y="434"/>
                  </a:cubicBezTo>
                  <a:cubicBezTo>
                    <a:pt x="145" y="406"/>
                    <a:pt x="145" y="406"/>
                    <a:pt x="145" y="406"/>
                  </a:cubicBezTo>
                  <a:cubicBezTo>
                    <a:pt x="144" y="405"/>
                    <a:pt x="144" y="405"/>
                    <a:pt x="143" y="405"/>
                  </a:cubicBezTo>
                  <a:cubicBezTo>
                    <a:pt x="142" y="404"/>
                    <a:pt x="141" y="404"/>
                    <a:pt x="141" y="405"/>
                  </a:cubicBezTo>
                  <a:cubicBezTo>
                    <a:pt x="119" y="411"/>
                    <a:pt x="119" y="411"/>
                    <a:pt x="119" y="411"/>
                  </a:cubicBezTo>
                  <a:cubicBezTo>
                    <a:pt x="49" y="338"/>
                    <a:pt x="49" y="338"/>
                    <a:pt x="49" y="338"/>
                  </a:cubicBezTo>
                  <a:cubicBezTo>
                    <a:pt x="49" y="338"/>
                    <a:pt x="49" y="338"/>
                    <a:pt x="48" y="338"/>
                  </a:cubicBezTo>
                  <a:cubicBezTo>
                    <a:pt x="17" y="315"/>
                    <a:pt x="4" y="279"/>
                    <a:pt x="8" y="230"/>
                  </a:cubicBezTo>
                  <a:cubicBezTo>
                    <a:pt x="8" y="230"/>
                    <a:pt x="8" y="230"/>
                    <a:pt x="8" y="230"/>
                  </a:cubicBezTo>
                  <a:cubicBezTo>
                    <a:pt x="19" y="169"/>
                    <a:pt x="39" y="109"/>
                    <a:pt x="68" y="50"/>
                  </a:cubicBezTo>
                  <a:cubicBezTo>
                    <a:pt x="101" y="38"/>
                    <a:pt x="130" y="24"/>
                    <a:pt x="156" y="6"/>
                  </a:cubicBezTo>
                  <a:close/>
                  <a:moveTo>
                    <a:pt x="133" y="226"/>
                  </a:moveTo>
                  <a:cubicBezTo>
                    <a:pt x="133" y="257"/>
                    <a:pt x="133" y="257"/>
                    <a:pt x="133" y="257"/>
                  </a:cubicBezTo>
                  <a:cubicBezTo>
                    <a:pt x="161" y="294"/>
                    <a:pt x="161" y="294"/>
                    <a:pt x="161" y="294"/>
                  </a:cubicBezTo>
                  <a:cubicBezTo>
                    <a:pt x="136" y="316"/>
                    <a:pt x="136" y="316"/>
                    <a:pt x="136" y="316"/>
                  </a:cubicBezTo>
                  <a:cubicBezTo>
                    <a:pt x="130" y="308"/>
                    <a:pt x="130" y="308"/>
                    <a:pt x="130" y="308"/>
                  </a:cubicBezTo>
                  <a:cubicBezTo>
                    <a:pt x="147" y="291"/>
                    <a:pt x="147" y="291"/>
                    <a:pt x="147" y="291"/>
                  </a:cubicBezTo>
                  <a:cubicBezTo>
                    <a:pt x="124" y="261"/>
                    <a:pt x="124" y="261"/>
                    <a:pt x="124" y="261"/>
                  </a:cubicBezTo>
                  <a:cubicBezTo>
                    <a:pt x="124" y="230"/>
                    <a:pt x="124" y="230"/>
                    <a:pt x="124" y="230"/>
                  </a:cubicBezTo>
                  <a:cubicBezTo>
                    <a:pt x="115" y="214"/>
                    <a:pt x="115" y="214"/>
                    <a:pt x="115" y="214"/>
                  </a:cubicBezTo>
                  <a:cubicBezTo>
                    <a:pt x="122" y="201"/>
                    <a:pt x="122" y="201"/>
                    <a:pt x="122" y="201"/>
                  </a:cubicBezTo>
                  <a:cubicBezTo>
                    <a:pt x="133" y="226"/>
                    <a:pt x="133" y="226"/>
                    <a:pt x="133" y="226"/>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52"/>
            <p:cNvSpPr/>
            <p:nvPr/>
          </p:nvSpPr>
          <p:spPr bwMode="auto">
            <a:xfrm>
              <a:off x="3663" y="1311"/>
              <a:ext cx="418" cy="1013"/>
            </a:xfrm>
            <a:custGeom>
              <a:avLst/>
              <a:gdLst>
                <a:gd name="T0" fmla="*/ 156 w 176"/>
                <a:gd name="T1" fmla="*/ 13 h 428"/>
                <a:gd name="T2" fmla="*/ 152 w 176"/>
                <a:gd name="T3" fmla="*/ 0 h 428"/>
                <a:gd name="T4" fmla="*/ 64 w 176"/>
                <a:gd name="T5" fmla="*/ 44 h 428"/>
                <a:gd name="T6" fmla="*/ 4 w 176"/>
                <a:gd name="T7" fmla="*/ 224 h 428"/>
                <a:gd name="T8" fmla="*/ 4 w 176"/>
                <a:gd name="T9" fmla="*/ 224 h 428"/>
                <a:gd name="T10" fmla="*/ 44 w 176"/>
                <a:gd name="T11" fmla="*/ 332 h 428"/>
                <a:gd name="T12" fmla="*/ 45 w 176"/>
                <a:gd name="T13" fmla="*/ 332 h 428"/>
                <a:gd name="T14" fmla="*/ 115 w 176"/>
                <a:gd name="T15" fmla="*/ 405 h 428"/>
                <a:gd name="T16" fmla="*/ 137 w 176"/>
                <a:gd name="T17" fmla="*/ 399 h 428"/>
                <a:gd name="T18" fmla="*/ 139 w 176"/>
                <a:gd name="T19" fmla="*/ 399 h 428"/>
                <a:gd name="T20" fmla="*/ 141 w 176"/>
                <a:gd name="T21" fmla="*/ 400 h 428"/>
                <a:gd name="T22" fmla="*/ 163 w 176"/>
                <a:gd name="T23" fmla="*/ 428 h 428"/>
                <a:gd name="T24" fmla="*/ 168 w 176"/>
                <a:gd name="T25" fmla="*/ 426 h 428"/>
                <a:gd name="T26" fmla="*/ 168 w 176"/>
                <a:gd name="T27" fmla="*/ 426 h 428"/>
                <a:gd name="T28" fmla="*/ 168 w 176"/>
                <a:gd name="T29" fmla="*/ 426 h 428"/>
                <a:gd name="T30" fmla="*/ 176 w 176"/>
                <a:gd name="T31" fmla="*/ 423 h 428"/>
                <a:gd name="T32" fmla="*/ 146 w 176"/>
                <a:gd name="T33" fmla="*/ 390 h 428"/>
                <a:gd name="T34" fmla="*/ 118 w 176"/>
                <a:gd name="T35" fmla="*/ 390 h 428"/>
                <a:gd name="T36" fmla="*/ 57 w 176"/>
                <a:gd name="T37" fmla="*/ 329 h 428"/>
                <a:gd name="T38" fmla="*/ 17 w 176"/>
                <a:gd name="T39" fmla="*/ 212 h 428"/>
                <a:gd name="T40" fmla="*/ 68 w 176"/>
                <a:gd name="T41" fmla="*/ 61 h 428"/>
                <a:gd name="T42" fmla="*/ 156 w 176"/>
                <a:gd name="T43" fmla="*/ 1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428">
                  <a:moveTo>
                    <a:pt x="156" y="13"/>
                  </a:moveTo>
                  <a:cubicBezTo>
                    <a:pt x="152" y="0"/>
                    <a:pt x="152" y="0"/>
                    <a:pt x="152" y="0"/>
                  </a:cubicBezTo>
                  <a:cubicBezTo>
                    <a:pt x="126" y="18"/>
                    <a:pt x="97" y="32"/>
                    <a:pt x="64" y="44"/>
                  </a:cubicBezTo>
                  <a:cubicBezTo>
                    <a:pt x="35" y="103"/>
                    <a:pt x="15" y="163"/>
                    <a:pt x="4" y="224"/>
                  </a:cubicBezTo>
                  <a:cubicBezTo>
                    <a:pt x="4" y="224"/>
                    <a:pt x="4" y="224"/>
                    <a:pt x="4" y="224"/>
                  </a:cubicBezTo>
                  <a:cubicBezTo>
                    <a:pt x="0" y="273"/>
                    <a:pt x="13" y="309"/>
                    <a:pt x="44" y="332"/>
                  </a:cubicBezTo>
                  <a:cubicBezTo>
                    <a:pt x="45" y="332"/>
                    <a:pt x="45" y="332"/>
                    <a:pt x="45" y="332"/>
                  </a:cubicBezTo>
                  <a:cubicBezTo>
                    <a:pt x="115" y="405"/>
                    <a:pt x="115" y="405"/>
                    <a:pt x="115" y="405"/>
                  </a:cubicBezTo>
                  <a:cubicBezTo>
                    <a:pt x="137" y="399"/>
                    <a:pt x="137" y="399"/>
                    <a:pt x="137" y="399"/>
                  </a:cubicBezTo>
                  <a:cubicBezTo>
                    <a:pt x="137" y="398"/>
                    <a:pt x="138" y="398"/>
                    <a:pt x="139" y="399"/>
                  </a:cubicBezTo>
                  <a:cubicBezTo>
                    <a:pt x="140" y="399"/>
                    <a:pt x="140" y="399"/>
                    <a:pt x="141" y="400"/>
                  </a:cubicBezTo>
                  <a:cubicBezTo>
                    <a:pt x="163" y="428"/>
                    <a:pt x="163" y="428"/>
                    <a:pt x="163" y="428"/>
                  </a:cubicBezTo>
                  <a:cubicBezTo>
                    <a:pt x="165" y="427"/>
                    <a:pt x="166" y="427"/>
                    <a:pt x="168" y="426"/>
                  </a:cubicBezTo>
                  <a:cubicBezTo>
                    <a:pt x="168" y="426"/>
                    <a:pt x="168" y="426"/>
                    <a:pt x="168" y="426"/>
                  </a:cubicBezTo>
                  <a:cubicBezTo>
                    <a:pt x="168" y="426"/>
                    <a:pt x="168" y="426"/>
                    <a:pt x="168" y="426"/>
                  </a:cubicBezTo>
                  <a:cubicBezTo>
                    <a:pt x="171" y="425"/>
                    <a:pt x="173" y="424"/>
                    <a:pt x="176" y="423"/>
                  </a:cubicBezTo>
                  <a:cubicBezTo>
                    <a:pt x="146" y="390"/>
                    <a:pt x="146" y="390"/>
                    <a:pt x="146" y="390"/>
                  </a:cubicBezTo>
                  <a:cubicBezTo>
                    <a:pt x="118" y="390"/>
                    <a:pt x="118" y="390"/>
                    <a:pt x="118" y="390"/>
                  </a:cubicBezTo>
                  <a:cubicBezTo>
                    <a:pt x="57" y="329"/>
                    <a:pt x="57" y="329"/>
                    <a:pt x="57" y="329"/>
                  </a:cubicBezTo>
                  <a:cubicBezTo>
                    <a:pt x="19" y="290"/>
                    <a:pt x="6" y="251"/>
                    <a:pt x="17" y="212"/>
                  </a:cubicBezTo>
                  <a:cubicBezTo>
                    <a:pt x="68" y="61"/>
                    <a:pt x="68" y="61"/>
                    <a:pt x="68" y="61"/>
                  </a:cubicBezTo>
                  <a:cubicBezTo>
                    <a:pt x="156" y="13"/>
                    <a:pt x="156" y="13"/>
                    <a:pt x="156" y="13"/>
                  </a:cubicBez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53"/>
            <p:cNvSpPr/>
            <p:nvPr/>
          </p:nvSpPr>
          <p:spPr bwMode="auto">
            <a:xfrm>
              <a:off x="3927" y="1773"/>
              <a:ext cx="109" cy="272"/>
            </a:xfrm>
            <a:custGeom>
              <a:avLst/>
              <a:gdLst>
                <a:gd name="T0" fmla="*/ 42 w 109"/>
                <a:gd name="T1" fmla="*/ 132 h 272"/>
                <a:gd name="T2" fmla="*/ 42 w 109"/>
                <a:gd name="T3" fmla="*/ 59 h 272"/>
                <a:gd name="T4" fmla="*/ 16 w 109"/>
                <a:gd name="T5" fmla="*/ 0 h 272"/>
                <a:gd name="T6" fmla="*/ 0 w 109"/>
                <a:gd name="T7" fmla="*/ 31 h 272"/>
                <a:gd name="T8" fmla="*/ 21 w 109"/>
                <a:gd name="T9" fmla="*/ 68 h 272"/>
                <a:gd name="T10" fmla="*/ 21 w 109"/>
                <a:gd name="T11" fmla="*/ 142 h 272"/>
                <a:gd name="T12" fmla="*/ 76 w 109"/>
                <a:gd name="T13" fmla="*/ 213 h 272"/>
                <a:gd name="T14" fmla="*/ 35 w 109"/>
                <a:gd name="T15" fmla="*/ 253 h 272"/>
                <a:gd name="T16" fmla="*/ 50 w 109"/>
                <a:gd name="T17" fmla="*/ 272 h 272"/>
                <a:gd name="T18" fmla="*/ 109 w 109"/>
                <a:gd name="T19" fmla="*/ 220 h 272"/>
                <a:gd name="T20" fmla="*/ 42 w 109"/>
                <a:gd name="T21" fmla="*/ 132 h 272"/>
                <a:gd name="T22" fmla="*/ 42 w 109"/>
                <a:gd name="T23" fmla="*/ 13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272">
                  <a:moveTo>
                    <a:pt x="42" y="132"/>
                  </a:moveTo>
                  <a:lnTo>
                    <a:pt x="42" y="59"/>
                  </a:lnTo>
                  <a:lnTo>
                    <a:pt x="16" y="0"/>
                  </a:lnTo>
                  <a:lnTo>
                    <a:pt x="0" y="31"/>
                  </a:lnTo>
                  <a:lnTo>
                    <a:pt x="21" y="68"/>
                  </a:lnTo>
                  <a:lnTo>
                    <a:pt x="21" y="142"/>
                  </a:lnTo>
                  <a:lnTo>
                    <a:pt x="76" y="213"/>
                  </a:lnTo>
                  <a:lnTo>
                    <a:pt x="35" y="253"/>
                  </a:lnTo>
                  <a:lnTo>
                    <a:pt x="50" y="272"/>
                  </a:lnTo>
                  <a:lnTo>
                    <a:pt x="109" y="220"/>
                  </a:lnTo>
                  <a:lnTo>
                    <a:pt x="42" y="132"/>
                  </a:lnTo>
                  <a:lnTo>
                    <a:pt x="42" y="132"/>
                  </a:lnTo>
                  <a:close/>
                </a:path>
              </a:pathLst>
            </a:custGeom>
            <a:solidFill>
              <a:srgbClr val="DFE8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54"/>
            <p:cNvSpPr/>
            <p:nvPr/>
          </p:nvSpPr>
          <p:spPr bwMode="auto">
            <a:xfrm>
              <a:off x="3808" y="1626"/>
              <a:ext cx="356" cy="620"/>
            </a:xfrm>
            <a:custGeom>
              <a:avLst/>
              <a:gdLst>
                <a:gd name="T0" fmla="*/ 73 w 150"/>
                <a:gd name="T1" fmla="*/ 0 h 262"/>
                <a:gd name="T2" fmla="*/ 45 w 150"/>
                <a:gd name="T3" fmla="*/ 36 h 262"/>
                <a:gd name="T4" fmla="*/ 0 w 150"/>
                <a:gd name="T5" fmla="*/ 118 h 262"/>
                <a:gd name="T6" fmla="*/ 22 w 150"/>
                <a:gd name="T7" fmla="*/ 160 h 262"/>
                <a:gd name="T8" fmla="*/ 65 w 150"/>
                <a:gd name="T9" fmla="*/ 218 h 262"/>
                <a:gd name="T10" fmla="*/ 146 w 150"/>
                <a:gd name="T11" fmla="*/ 262 h 262"/>
                <a:gd name="T12" fmla="*/ 150 w 150"/>
                <a:gd name="T13" fmla="*/ 246 h 262"/>
                <a:gd name="T14" fmla="*/ 87 w 150"/>
                <a:gd name="T15" fmla="*/ 209 h 262"/>
                <a:gd name="T16" fmla="*/ 57 w 150"/>
                <a:gd name="T17" fmla="*/ 166 h 262"/>
                <a:gd name="T18" fmla="*/ 23 w 150"/>
                <a:gd name="T19" fmla="*/ 122 h 262"/>
                <a:gd name="T20" fmla="*/ 41 w 150"/>
                <a:gd name="T21" fmla="*/ 78 h 262"/>
                <a:gd name="T22" fmla="*/ 73 w 150"/>
                <a:gd name="T2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262">
                  <a:moveTo>
                    <a:pt x="73" y="0"/>
                  </a:moveTo>
                  <a:cubicBezTo>
                    <a:pt x="45" y="36"/>
                    <a:pt x="45" y="36"/>
                    <a:pt x="45" y="36"/>
                  </a:cubicBezTo>
                  <a:cubicBezTo>
                    <a:pt x="0" y="118"/>
                    <a:pt x="0" y="118"/>
                    <a:pt x="0" y="118"/>
                  </a:cubicBezTo>
                  <a:cubicBezTo>
                    <a:pt x="22" y="160"/>
                    <a:pt x="22" y="160"/>
                    <a:pt x="22" y="160"/>
                  </a:cubicBezTo>
                  <a:cubicBezTo>
                    <a:pt x="65" y="218"/>
                    <a:pt x="65" y="218"/>
                    <a:pt x="65" y="218"/>
                  </a:cubicBezTo>
                  <a:cubicBezTo>
                    <a:pt x="146" y="262"/>
                    <a:pt x="146" y="262"/>
                    <a:pt x="146" y="262"/>
                  </a:cubicBezTo>
                  <a:cubicBezTo>
                    <a:pt x="147" y="257"/>
                    <a:pt x="149" y="252"/>
                    <a:pt x="150" y="246"/>
                  </a:cubicBezTo>
                  <a:cubicBezTo>
                    <a:pt x="87" y="209"/>
                    <a:pt x="87" y="209"/>
                    <a:pt x="87" y="209"/>
                  </a:cubicBezTo>
                  <a:cubicBezTo>
                    <a:pt x="57" y="166"/>
                    <a:pt x="57" y="166"/>
                    <a:pt x="57" y="166"/>
                  </a:cubicBezTo>
                  <a:cubicBezTo>
                    <a:pt x="23" y="122"/>
                    <a:pt x="23" y="122"/>
                    <a:pt x="23" y="122"/>
                  </a:cubicBezTo>
                  <a:cubicBezTo>
                    <a:pt x="41" y="78"/>
                    <a:pt x="41" y="78"/>
                    <a:pt x="41" y="78"/>
                  </a:cubicBezTo>
                  <a:cubicBezTo>
                    <a:pt x="73" y="0"/>
                    <a:pt x="73" y="0"/>
                    <a:pt x="7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55"/>
            <p:cNvSpPr/>
            <p:nvPr/>
          </p:nvSpPr>
          <p:spPr bwMode="auto">
            <a:xfrm>
              <a:off x="3901" y="2261"/>
              <a:ext cx="109" cy="241"/>
            </a:xfrm>
            <a:custGeom>
              <a:avLst/>
              <a:gdLst>
                <a:gd name="T0" fmla="*/ 5 w 46"/>
                <a:gd name="T1" fmla="*/ 0 h 102"/>
                <a:gd name="T2" fmla="*/ 5 w 46"/>
                <a:gd name="T3" fmla="*/ 13 h 102"/>
                <a:gd name="T4" fmla="*/ 22 w 46"/>
                <a:gd name="T5" fmla="*/ 20 h 102"/>
                <a:gd name="T6" fmla="*/ 0 w 46"/>
                <a:gd name="T7" fmla="*/ 61 h 102"/>
                <a:gd name="T8" fmla="*/ 4 w 46"/>
                <a:gd name="T9" fmla="*/ 101 h 102"/>
                <a:gd name="T10" fmla="*/ 16 w 46"/>
                <a:gd name="T11" fmla="*/ 101 h 102"/>
                <a:gd name="T12" fmla="*/ 10 w 46"/>
                <a:gd name="T13" fmla="*/ 80 h 102"/>
                <a:gd name="T14" fmla="*/ 4 w 46"/>
                <a:gd name="T15" fmla="*/ 58 h 102"/>
                <a:gd name="T16" fmla="*/ 46 w 46"/>
                <a:gd name="T17" fmla="*/ 11 h 102"/>
                <a:gd name="T18" fmla="*/ 38 w 46"/>
                <a:gd name="T19" fmla="*/ 1 h 102"/>
                <a:gd name="T20" fmla="*/ 13 w 46"/>
                <a:gd name="T21" fmla="*/ 8 h 102"/>
                <a:gd name="T22" fmla="*/ 5 w 46"/>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02">
                  <a:moveTo>
                    <a:pt x="5" y="0"/>
                  </a:moveTo>
                  <a:cubicBezTo>
                    <a:pt x="5" y="13"/>
                    <a:pt x="5" y="13"/>
                    <a:pt x="5" y="13"/>
                  </a:cubicBezTo>
                  <a:cubicBezTo>
                    <a:pt x="22" y="20"/>
                    <a:pt x="22" y="20"/>
                    <a:pt x="22" y="20"/>
                  </a:cubicBezTo>
                  <a:cubicBezTo>
                    <a:pt x="0" y="61"/>
                    <a:pt x="0" y="61"/>
                    <a:pt x="0" y="61"/>
                  </a:cubicBezTo>
                  <a:cubicBezTo>
                    <a:pt x="4" y="101"/>
                    <a:pt x="4" y="101"/>
                    <a:pt x="4" y="101"/>
                  </a:cubicBezTo>
                  <a:cubicBezTo>
                    <a:pt x="7" y="102"/>
                    <a:pt x="11" y="102"/>
                    <a:pt x="16" y="101"/>
                  </a:cubicBezTo>
                  <a:cubicBezTo>
                    <a:pt x="10" y="80"/>
                    <a:pt x="10" y="80"/>
                    <a:pt x="10" y="80"/>
                  </a:cubicBezTo>
                  <a:cubicBezTo>
                    <a:pt x="4" y="58"/>
                    <a:pt x="4" y="58"/>
                    <a:pt x="4" y="58"/>
                  </a:cubicBezTo>
                  <a:cubicBezTo>
                    <a:pt x="46" y="11"/>
                    <a:pt x="46" y="11"/>
                    <a:pt x="46" y="11"/>
                  </a:cubicBezTo>
                  <a:cubicBezTo>
                    <a:pt x="38" y="1"/>
                    <a:pt x="38" y="1"/>
                    <a:pt x="38" y="1"/>
                  </a:cubicBezTo>
                  <a:cubicBezTo>
                    <a:pt x="13" y="8"/>
                    <a:pt x="13" y="8"/>
                    <a:pt x="13" y="8"/>
                  </a:cubicBezTo>
                  <a:cubicBezTo>
                    <a:pt x="5" y="0"/>
                    <a:pt x="5" y="0"/>
                    <a:pt x="5"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56"/>
            <p:cNvSpPr/>
            <p:nvPr/>
          </p:nvSpPr>
          <p:spPr bwMode="auto">
            <a:xfrm>
              <a:off x="3879" y="2291"/>
              <a:ext cx="74" cy="209"/>
            </a:xfrm>
            <a:custGeom>
              <a:avLst/>
              <a:gdLst>
                <a:gd name="T0" fmla="*/ 31 w 31"/>
                <a:gd name="T1" fmla="*/ 7 h 88"/>
                <a:gd name="T2" fmla="*/ 14 w 31"/>
                <a:gd name="T3" fmla="*/ 0 h 88"/>
                <a:gd name="T4" fmla="*/ 13 w 31"/>
                <a:gd name="T5" fmla="*/ 29 h 88"/>
                <a:gd name="T6" fmla="*/ 0 w 31"/>
                <a:gd name="T7" fmla="*/ 61 h 88"/>
                <a:gd name="T8" fmla="*/ 13 w 31"/>
                <a:gd name="T9" fmla="*/ 88 h 88"/>
                <a:gd name="T10" fmla="*/ 9 w 31"/>
                <a:gd name="T11" fmla="*/ 48 h 88"/>
                <a:gd name="T12" fmla="*/ 31 w 31"/>
                <a:gd name="T13" fmla="*/ 7 h 88"/>
              </a:gdLst>
              <a:ahLst/>
              <a:cxnLst>
                <a:cxn ang="0">
                  <a:pos x="T0" y="T1"/>
                </a:cxn>
                <a:cxn ang="0">
                  <a:pos x="T2" y="T3"/>
                </a:cxn>
                <a:cxn ang="0">
                  <a:pos x="T4" y="T5"/>
                </a:cxn>
                <a:cxn ang="0">
                  <a:pos x="T6" y="T7"/>
                </a:cxn>
                <a:cxn ang="0">
                  <a:pos x="T8" y="T9"/>
                </a:cxn>
                <a:cxn ang="0">
                  <a:pos x="T10" y="T11"/>
                </a:cxn>
                <a:cxn ang="0">
                  <a:pos x="T12" y="T13"/>
                </a:cxn>
              </a:cxnLst>
              <a:rect l="0" t="0" r="r" b="b"/>
              <a:pathLst>
                <a:path w="31" h="88">
                  <a:moveTo>
                    <a:pt x="31" y="7"/>
                  </a:moveTo>
                  <a:cubicBezTo>
                    <a:pt x="14" y="0"/>
                    <a:pt x="14" y="0"/>
                    <a:pt x="14" y="0"/>
                  </a:cubicBezTo>
                  <a:cubicBezTo>
                    <a:pt x="13" y="29"/>
                    <a:pt x="13" y="29"/>
                    <a:pt x="13" y="29"/>
                  </a:cubicBezTo>
                  <a:cubicBezTo>
                    <a:pt x="0" y="61"/>
                    <a:pt x="0" y="61"/>
                    <a:pt x="0" y="61"/>
                  </a:cubicBezTo>
                  <a:cubicBezTo>
                    <a:pt x="2" y="76"/>
                    <a:pt x="6" y="85"/>
                    <a:pt x="13" y="88"/>
                  </a:cubicBezTo>
                  <a:cubicBezTo>
                    <a:pt x="9" y="48"/>
                    <a:pt x="9" y="48"/>
                    <a:pt x="9" y="48"/>
                  </a:cubicBezTo>
                  <a:cubicBezTo>
                    <a:pt x="31" y="7"/>
                    <a:pt x="31" y="7"/>
                    <a:pt x="31" y="7"/>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57"/>
            <p:cNvSpPr/>
            <p:nvPr/>
          </p:nvSpPr>
          <p:spPr bwMode="auto">
            <a:xfrm>
              <a:off x="3910" y="2287"/>
              <a:ext cx="625" cy="1600"/>
            </a:xfrm>
            <a:custGeom>
              <a:avLst/>
              <a:gdLst>
                <a:gd name="T0" fmla="*/ 0 w 263"/>
                <a:gd name="T1" fmla="*/ 47 h 676"/>
                <a:gd name="T2" fmla="*/ 6 w 263"/>
                <a:gd name="T3" fmla="*/ 69 h 676"/>
                <a:gd name="T4" fmla="*/ 45 w 263"/>
                <a:gd name="T5" fmla="*/ 29 h 676"/>
                <a:gd name="T6" fmla="*/ 138 w 263"/>
                <a:gd name="T7" fmla="*/ 29 h 676"/>
                <a:gd name="T8" fmla="*/ 175 w 263"/>
                <a:gd name="T9" fmla="*/ 111 h 676"/>
                <a:gd name="T10" fmla="*/ 188 w 263"/>
                <a:gd name="T11" fmla="*/ 97 h 676"/>
                <a:gd name="T12" fmla="*/ 188 w 263"/>
                <a:gd name="T13" fmla="*/ 119 h 676"/>
                <a:gd name="T14" fmla="*/ 224 w 263"/>
                <a:gd name="T15" fmla="*/ 108 h 676"/>
                <a:gd name="T16" fmla="*/ 246 w 263"/>
                <a:gd name="T17" fmla="*/ 185 h 676"/>
                <a:gd name="T18" fmla="*/ 246 w 263"/>
                <a:gd name="T19" fmla="*/ 344 h 676"/>
                <a:gd name="T20" fmla="*/ 209 w 263"/>
                <a:gd name="T21" fmla="*/ 402 h 676"/>
                <a:gd name="T22" fmla="*/ 179 w 263"/>
                <a:gd name="T23" fmla="*/ 610 h 676"/>
                <a:gd name="T24" fmla="*/ 198 w 263"/>
                <a:gd name="T25" fmla="*/ 623 h 676"/>
                <a:gd name="T26" fmla="*/ 144 w 263"/>
                <a:gd name="T27" fmla="*/ 642 h 676"/>
                <a:gd name="T28" fmla="*/ 136 w 263"/>
                <a:gd name="T29" fmla="*/ 615 h 676"/>
                <a:gd name="T30" fmla="*/ 130 w 263"/>
                <a:gd name="T31" fmla="*/ 376 h 676"/>
                <a:gd name="T32" fmla="*/ 131 w 263"/>
                <a:gd name="T33" fmla="*/ 340 h 676"/>
                <a:gd name="T34" fmla="*/ 142 w 263"/>
                <a:gd name="T35" fmla="*/ 259 h 676"/>
                <a:gd name="T36" fmla="*/ 143 w 263"/>
                <a:gd name="T37" fmla="*/ 253 h 676"/>
                <a:gd name="T38" fmla="*/ 161 w 263"/>
                <a:gd name="T39" fmla="*/ 102 h 676"/>
                <a:gd name="T40" fmla="*/ 116 w 263"/>
                <a:gd name="T41" fmla="*/ 263 h 676"/>
                <a:gd name="T42" fmla="*/ 109 w 263"/>
                <a:gd name="T43" fmla="*/ 398 h 676"/>
                <a:gd name="T44" fmla="*/ 122 w 263"/>
                <a:gd name="T45" fmla="*/ 610 h 676"/>
                <a:gd name="T46" fmla="*/ 113 w 263"/>
                <a:gd name="T47" fmla="*/ 652 h 676"/>
                <a:gd name="T48" fmla="*/ 47 w 263"/>
                <a:gd name="T49" fmla="*/ 663 h 676"/>
                <a:gd name="T50" fmla="*/ 47 w 263"/>
                <a:gd name="T51" fmla="*/ 673 h 676"/>
                <a:gd name="T52" fmla="*/ 54 w 263"/>
                <a:gd name="T53" fmla="*/ 674 h 676"/>
                <a:gd name="T54" fmla="*/ 108 w 263"/>
                <a:gd name="T55" fmla="*/ 673 h 676"/>
                <a:gd name="T56" fmla="*/ 149 w 263"/>
                <a:gd name="T57" fmla="*/ 661 h 676"/>
                <a:gd name="T58" fmla="*/ 146 w 263"/>
                <a:gd name="T59" fmla="*/ 651 h 676"/>
                <a:gd name="T60" fmla="*/ 219 w 263"/>
                <a:gd name="T61" fmla="*/ 627 h 676"/>
                <a:gd name="T62" fmla="*/ 227 w 263"/>
                <a:gd name="T63" fmla="*/ 620 h 676"/>
                <a:gd name="T64" fmla="*/ 211 w 263"/>
                <a:gd name="T65" fmla="*/ 599 h 676"/>
                <a:gd name="T66" fmla="*/ 204 w 263"/>
                <a:gd name="T67" fmla="*/ 599 h 676"/>
                <a:gd name="T68" fmla="*/ 218 w 263"/>
                <a:gd name="T69" fmla="*/ 532 h 676"/>
                <a:gd name="T70" fmla="*/ 232 w 263"/>
                <a:gd name="T71" fmla="*/ 414 h 676"/>
                <a:gd name="T72" fmla="*/ 262 w 263"/>
                <a:gd name="T73" fmla="*/ 338 h 676"/>
                <a:gd name="T74" fmla="*/ 263 w 263"/>
                <a:gd name="T75" fmla="*/ 157 h 676"/>
                <a:gd name="T76" fmla="*/ 255 w 263"/>
                <a:gd name="T77" fmla="*/ 162 h 676"/>
                <a:gd name="T78" fmla="*/ 252 w 263"/>
                <a:gd name="T79" fmla="*/ 158 h 676"/>
                <a:gd name="T80" fmla="*/ 255 w 263"/>
                <a:gd name="T81" fmla="*/ 149 h 676"/>
                <a:gd name="T82" fmla="*/ 254 w 263"/>
                <a:gd name="T83" fmla="*/ 131 h 676"/>
                <a:gd name="T84" fmla="*/ 246 w 263"/>
                <a:gd name="T85" fmla="*/ 128 h 676"/>
                <a:gd name="T86" fmla="*/ 247 w 263"/>
                <a:gd name="T87" fmla="*/ 124 h 676"/>
                <a:gd name="T88" fmla="*/ 249 w 263"/>
                <a:gd name="T89" fmla="*/ 119 h 676"/>
                <a:gd name="T90" fmla="*/ 237 w 263"/>
                <a:gd name="T91" fmla="*/ 78 h 676"/>
                <a:gd name="T92" fmla="*/ 199 w 263"/>
                <a:gd name="T93" fmla="*/ 100 h 676"/>
                <a:gd name="T94" fmla="*/ 199 w 263"/>
                <a:gd name="T95" fmla="*/ 91 h 676"/>
                <a:gd name="T96" fmla="*/ 198 w 263"/>
                <a:gd name="T97" fmla="*/ 53 h 676"/>
                <a:gd name="T98" fmla="*/ 178 w 263"/>
                <a:gd name="T99" fmla="*/ 88 h 676"/>
                <a:gd name="T100" fmla="*/ 167 w 263"/>
                <a:gd name="T101" fmla="*/ 77 h 676"/>
                <a:gd name="T102" fmla="*/ 151 w 263"/>
                <a:gd name="T103" fmla="*/ 18 h 676"/>
                <a:gd name="T104" fmla="*/ 147 w 263"/>
                <a:gd name="T105" fmla="*/ 17 h 676"/>
                <a:gd name="T106" fmla="*/ 132 w 263"/>
                <a:gd name="T107" fmla="*/ 6 h 676"/>
                <a:gd name="T108" fmla="*/ 65 w 263"/>
                <a:gd name="T109" fmla="*/ 18 h 676"/>
                <a:gd name="T110" fmla="*/ 65 w 263"/>
                <a:gd name="T111" fmla="*/ 18 h 676"/>
                <a:gd name="T112" fmla="*/ 58 w 263"/>
                <a:gd name="T113" fmla="*/ 20 h 676"/>
                <a:gd name="T114" fmla="*/ 42 w 263"/>
                <a:gd name="T115" fmla="*/ 0 h 676"/>
                <a:gd name="T116" fmla="*/ 0 w 263"/>
                <a:gd name="T117" fmla="*/ 4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3" h="676">
                  <a:moveTo>
                    <a:pt x="0" y="47"/>
                  </a:moveTo>
                  <a:cubicBezTo>
                    <a:pt x="6" y="69"/>
                    <a:pt x="6" y="69"/>
                    <a:pt x="6" y="69"/>
                  </a:cubicBezTo>
                  <a:cubicBezTo>
                    <a:pt x="45" y="29"/>
                    <a:pt x="45" y="29"/>
                    <a:pt x="45" y="29"/>
                  </a:cubicBezTo>
                  <a:cubicBezTo>
                    <a:pt x="79" y="44"/>
                    <a:pt x="110" y="44"/>
                    <a:pt x="138" y="29"/>
                  </a:cubicBezTo>
                  <a:cubicBezTo>
                    <a:pt x="144" y="66"/>
                    <a:pt x="156" y="93"/>
                    <a:pt x="175" y="111"/>
                  </a:cubicBezTo>
                  <a:cubicBezTo>
                    <a:pt x="188" y="97"/>
                    <a:pt x="188" y="97"/>
                    <a:pt x="188" y="97"/>
                  </a:cubicBezTo>
                  <a:cubicBezTo>
                    <a:pt x="188" y="119"/>
                    <a:pt x="188" y="119"/>
                    <a:pt x="188" y="119"/>
                  </a:cubicBezTo>
                  <a:cubicBezTo>
                    <a:pt x="224" y="108"/>
                    <a:pt x="224" y="108"/>
                    <a:pt x="224" y="108"/>
                  </a:cubicBezTo>
                  <a:cubicBezTo>
                    <a:pt x="246" y="185"/>
                    <a:pt x="246" y="185"/>
                    <a:pt x="246" y="185"/>
                  </a:cubicBezTo>
                  <a:cubicBezTo>
                    <a:pt x="246" y="344"/>
                    <a:pt x="246" y="344"/>
                    <a:pt x="246" y="344"/>
                  </a:cubicBezTo>
                  <a:cubicBezTo>
                    <a:pt x="209" y="402"/>
                    <a:pt x="209" y="402"/>
                    <a:pt x="209" y="402"/>
                  </a:cubicBezTo>
                  <a:cubicBezTo>
                    <a:pt x="179" y="610"/>
                    <a:pt x="179" y="610"/>
                    <a:pt x="179" y="610"/>
                  </a:cubicBezTo>
                  <a:cubicBezTo>
                    <a:pt x="198" y="623"/>
                    <a:pt x="198" y="623"/>
                    <a:pt x="198" y="623"/>
                  </a:cubicBezTo>
                  <a:cubicBezTo>
                    <a:pt x="144" y="642"/>
                    <a:pt x="144" y="642"/>
                    <a:pt x="144" y="642"/>
                  </a:cubicBezTo>
                  <a:cubicBezTo>
                    <a:pt x="136" y="615"/>
                    <a:pt x="136" y="615"/>
                    <a:pt x="136" y="615"/>
                  </a:cubicBezTo>
                  <a:cubicBezTo>
                    <a:pt x="129" y="537"/>
                    <a:pt x="127" y="458"/>
                    <a:pt x="130" y="376"/>
                  </a:cubicBezTo>
                  <a:cubicBezTo>
                    <a:pt x="130" y="364"/>
                    <a:pt x="131" y="352"/>
                    <a:pt x="131" y="340"/>
                  </a:cubicBezTo>
                  <a:cubicBezTo>
                    <a:pt x="144" y="310"/>
                    <a:pt x="148" y="284"/>
                    <a:pt x="142" y="259"/>
                  </a:cubicBezTo>
                  <a:cubicBezTo>
                    <a:pt x="143" y="253"/>
                    <a:pt x="143" y="253"/>
                    <a:pt x="143" y="253"/>
                  </a:cubicBezTo>
                  <a:cubicBezTo>
                    <a:pt x="161" y="102"/>
                    <a:pt x="161" y="102"/>
                    <a:pt x="161" y="102"/>
                  </a:cubicBezTo>
                  <a:cubicBezTo>
                    <a:pt x="116" y="263"/>
                    <a:pt x="116" y="263"/>
                    <a:pt x="116" y="263"/>
                  </a:cubicBezTo>
                  <a:cubicBezTo>
                    <a:pt x="109" y="398"/>
                    <a:pt x="109" y="398"/>
                    <a:pt x="109" y="398"/>
                  </a:cubicBezTo>
                  <a:cubicBezTo>
                    <a:pt x="122" y="610"/>
                    <a:pt x="122" y="610"/>
                    <a:pt x="122" y="610"/>
                  </a:cubicBezTo>
                  <a:cubicBezTo>
                    <a:pt x="113" y="652"/>
                    <a:pt x="113" y="652"/>
                    <a:pt x="113" y="652"/>
                  </a:cubicBezTo>
                  <a:cubicBezTo>
                    <a:pt x="47" y="663"/>
                    <a:pt x="47" y="663"/>
                    <a:pt x="47" y="663"/>
                  </a:cubicBezTo>
                  <a:cubicBezTo>
                    <a:pt x="47" y="673"/>
                    <a:pt x="47" y="673"/>
                    <a:pt x="47" y="673"/>
                  </a:cubicBezTo>
                  <a:cubicBezTo>
                    <a:pt x="50" y="674"/>
                    <a:pt x="52" y="674"/>
                    <a:pt x="54" y="674"/>
                  </a:cubicBezTo>
                  <a:cubicBezTo>
                    <a:pt x="73" y="676"/>
                    <a:pt x="91" y="676"/>
                    <a:pt x="108" y="673"/>
                  </a:cubicBezTo>
                  <a:cubicBezTo>
                    <a:pt x="122" y="671"/>
                    <a:pt x="136" y="667"/>
                    <a:pt x="149" y="661"/>
                  </a:cubicBezTo>
                  <a:cubicBezTo>
                    <a:pt x="146" y="651"/>
                    <a:pt x="146" y="651"/>
                    <a:pt x="146" y="651"/>
                  </a:cubicBezTo>
                  <a:cubicBezTo>
                    <a:pt x="179" y="648"/>
                    <a:pt x="203" y="640"/>
                    <a:pt x="219" y="627"/>
                  </a:cubicBezTo>
                  <a:cubicBezTo>
                    <a:pt x="222" y="625"/>
                    <a:pt x="225" y="623"/>
                    <a:pt x="227" y="620"/>
                  </a:cubicBezTo>
                  <a:cubicBezTo>
                    <a:pt x="211" y="599"/>
                    <a:pt x="211" y="599"/>
                    <a:pt x="211" y="599"/>
                  </a:cubicBezTo>
                  <a:cubicBezTo>
                    <a:pt x="204" y="599"/>
                    <a:pt x="204" y="599"/>
                    <a:pt x="204" y="599"/>
                  </a:cubicBezTo>
                  <a:cubicBezTo>
                    <a:pt x="218" y="532"/>
                    <a:pt x="218" y="532"/>
                    <a:pt x="218" y="532"/>
                  </a:cubicBezTo>
                  <a:cubicBezTo>
                    <a:pt x="232" y="414"/>
                    <a:pt x="232" y="414"/>
                    <a:pt x="232" y="414"/>
                  </a:cubicBezTo>
                  <a:cubicBezTo>
                    <a:pt x="262" y="338"/>
                    <a:pt x="262" y="338"/>
                    <a:pt x="262" y="338"/>
                  </a:cubicBezTo>
                  <a:cubicBezTo>
                    <a:pt x="263" y="157"/>
                    <a:pt x="263" y="157"/>
                    <a:pt x="263" y="157"/>
                  </a:cubicBezTo>
                  <a:cubicBezTo>
                    <a:pt x="255" y="162"/>
                    <a:pt x="255" y="162"/>
                    <a:pt x="255" y="162"/>
                  </a:cubicBezTo>
                  <a:cubicBezTo>
                    <a:pt x="254" y="160"/>
                    <a:pt x="253" y="159"/>
                    <a:pt x="252" y="158"/>
                  </a:cubicBezTo>
                  <a:cubicBezTo>
                    <a:pt x="251" y="155"/>
                    <a:pt x="252" y="152"/>
                    <a:pt x="255" y="149"/>
                  </a:cubicBezTo>
                  <a:cubicBezTo>
                    <a:pt x="254" y="131"/>
                    <a:pt x="254" y="131"/>
                    <a:pt x="254" y="131"/>
                  </a:cubicBezTo>
                  <a:cubicBezTo>
                    <a:pt x="252" y="131"/>
                    <a:pt x="249" y="130"/>
                    <a:pt x="246" y="128"/>
                  </a:cubicBezTo>
                  <a:cubicBezTo>
                    <a:pt x="247" y="127"/>
                    <a:pt x="247" y="125"/>
                    <a:pt x="247" y="124"/>
                  </a:cubicBezTo>
                  <a:cubicBezTo>
                    <a:pt x="248" y="122"/>
                    <a:pt x="248" y="120"/>
                    <a:pt x="249" y="119"/>
                  </a:cubicBezTo>
                  <a:cubicBezTo>
                    <a:pt x="237" y="78"/>
                    <a:pt x="237" y="78"/>
                    <a:pt x="237" y="78"/>
                  </a:cubicBezTo>
                  <a:cubicBezTo>
                    <a:pt x="225" y="93"/>
                    <a:pt x="212" y="100"/>
                    <a:pt x="199" y="100"/>
                  </a:cubicBezTo>
                  <a:cubicBezTo>
                    <a:pt x="199" y="91"/>
                    <a:pt x="199" y="91"/>
                    <a:pt x="199" y="91"/>
                  </a:cubicBezTo>
                  <a:cubicBezTo>
                    <a:pt x="198" y="53"/>
                    <a:pt x="198" y="53"/>
                    <a:pt x="198" y="53"/>
                  </a:cubicBezTo>
                  <a:cubicBezTo>
                    <a:pt x="178" y="88"/>
                    <a:pt x="178" y="88"/>
                    <a:pt x="178" y="88"/>
                  </a:cubicBezTo>
                  <a:cubicBezTo>
                    <a:pt x="174" y="86"/>
                    <a:pt x="170" y="82"/>
                    <a:pt x="167" y="77"/>
                  </a:cubicBezTo>
                  <a:cubicBezTo>
                    <a:pt x="157" y="65"/>
                    <a:pt x="152" y="45"/>
                    <a:pt x="151" y="18"/>
                  </a:cubicBezTo>
                  <a:cubicBezTo>
                    <a:pt x="150" y="18"/>
                    <a:pt x="149" y="17"/>
                    <a:pt x="147" y="17"/>
                  </a:cubicBezTo>
                  <a:cubicBezTo>
                    <a:pt x="144" y="15"/>
                    <a:pt x="139" y="11"/>
                    <a:pt x="132" y="6"/>
                  </a:cubicBezTo>
                  <a:cubicBezTo>
                    <a:pt x="110" y="22"/>
                    <a:pt x="88" y="26"/>
                    <a:pt x="65" y="18"/>
                  </a:cubicBezTo>
                  <a:cubicBezTo>
                    <a:pt x="65" y="18"/>
                    <a:pt x="65" y="18"/>
                    <a:pt x="65" y="18"/>
                  </a:cubicBezTo>
                  <a:cubicBezTo>
                    <a:pt x="63" y="19"/>
                    <a:pt x="60" y="19"/>
                    <a:pt x="58" y="20"/>
                  </a:cubicBezTo>
                  <a:cubicBezTo>
                    <a:pt x="42" y="0"/>
                    <a:pt x="42" y="0"/>
                    <a:pt x="42" y="0"/>
                  </a:cubicBezTo>
                  <a:cubicBezTo>
                    <a:pt x="0" y="47"/>
                    <a:pt x="0" y="47"/>
                    <a:pt x="0" y="47"/>
                  </a:cubicBezTo>
                  <a:close/>
                </a:path>
              </a:pathLst>
            </a:custGeom>
            <a:solidFill>
              <a:srgbClr val="2029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58"/>
            <p:cNvSpPr>
              <a:spLocks noEditPoints="1"/>
            </p:cNvSpPr>
            <p:nvPr/>
          </p:nvSpPr>
          <p:spPr bwMode="auto">
            <a:xfrm>
              <a:off x="3924" y="2355"/>
              <a:ext cx="570" cy="1501"/>
            </a:xfrm>
            <a:custGeom>
              <a:avLst/>
              <a:gdLst>
                <a:gd name="T0" fmla="*/ 6 w 240"/>
                <a:gd name="T1" fmla="*/ 61 h 634"/>
                <a:gd name="T2" fmla="*/ 24 w 240"/>
                <a:gd name="T3" fmla="*/ 296 h 634"/>
                <a:gd name="T4" fmla="*/ 34 w 240"/>
                <a:gd name="T5" fmla="*/ 555 h 634"/>
                <a:gd name="T6" fmla="*/ 41 w 240"/>
                <a:gd name="T7" fmla="*/ 624 h 634"/>
                <a:gd name="T8" fmla="*/ 107 w 240"/>
                <a:gd name="T9" fmla="*/ 623 h 634"/>
                <a:gd name="T10" fmla="*/ 103 w 240"/>
                <a:gd name="T11" fmla="*/ 369 h 634"/>
                <a:gd name="T12" fmla="*/ 155 w 240"/>
                <a:gd name="T13" fmla="*/ 73 h 634"/>
                <a:gd name="T14" fmla="*/ 157 w 240"/>
                <a:gd name="T15" fmla="*/ 251 h 634"/>
                <a:gd name="T16" fmla="*/ 124 w 240"/>
                <a:gd name="T17" fmla="*/ 347 h 634"/>
                <a:gd name="T18" fmla="*/ 138 w 240"/>
                <a:gd name="T19" fmla="*/ 613 h 634"/>
                <a:gd name="T20" fmla="*/ 173 w 240"/>
                <a:gd name="T21" fmla="*/ 581 h 634"/>
                <a:gd name="T22" fmla="*/ 240 w 240"/>
                <a:gd name="T23" fmla="*/ 315 h 634"/>
                <a:gd name="T24" fmla="*/ 218 w 240"/>
                <a:gd name="T25" fmla="*/ 79 h 634"/>
                <a:gd name="T26" fmla="*/ 182 w 240"/>
                <a:gd name="T27" fmla="*/ 68 h 634"/>
                <a:gd name="T28" fmla="*/ 132 w 240"/>
                <a:gd name="T29" fmla="*/ 0 h 634"/>
                <a:gd name="T30" fmla="*/ 0 w 240"/>
                <a:gd name="T31" fmla="*/ 40 h 634"/>
                <a:gd name="T32" fmla="*/ 14 w 240"/>
                <a:gd name="T33" fmla="*/ 31 h 634"/>
                <a:gd name="T34" fmla="*/ 38 w 240"/>
                <a:gd name="T35" fmla="*/ 250 h 634"/>
                <a:gd name="T36" fmla="*/ 47 w 240"/>
                <a:gd name="T37" fmla="*/ 554 h 634"/>
                <a:gd name="T38" fmla="*/ 61 w 240"/>
                <a:gd name="T39" fmla="*/ 627 h 634"/>
                <a:gd name="T40" fmla="*/ 45 w 240"/>
                <a:gd name="T41" fmla="*/ 625 h 634"/>
                <a:gd name="T42" fmla="*/ 53 w 240"/>
                <a:gd name="T43" fmla="*/ 604 h 634"/>
                <a:gd name="T44" fmla="*/ 28 w 240"/>
                <a:gd name="T45" fmla="*/ 303 h 634"/>
                <a:gd name="T46" fmla="*/ 27 w 240"/>
                <a:gd name="T47" fmla="*/ 296 h 634"/>
                <a:gd name="T48" fmla="*/ 21 w 240"/>
                <a:gd name="T49" fmla="*/ 105 h 634"/>
                <a:gd name="T50" fmla="*/ 4 w 240"/>
                <a:gd name="T51" fmla="*/ 41 h 634"/>
                <a:gd name="T52" fmla="*/ 142 w 240"/>
                <a:gd name="T53" fmla="*/ 207 h 634"/>
                <a:gd name="T54" fmla="*/ 169 w 240"/>
                <a:gd name="T55" fmla="*/ 310 h 634"/>
                <a:gd name="T56" fmla="*/ 141 w 240"/>
                <a:gd name="T57" fmla="*/ 573 h 634"/>
                <a:gd name="T58" fmla="*/ 140 w 240"/>
                <a:gd name="T59" fmla="*/ 608 h 634"/>
                <a:gd name="T60" fmla="*/ 134 w 240"/>
                <a:gd name="T61" fmla="*/ 585 h 634"/>
                <a:gd name="T62" fmla="*/ 153 w 240"/>
                <a:gd name="T63" fmla="*/ 303 h 634"/>
                <a:gd name="T64" fmla="*/ 153 w 240"/>
                <a:gd name="T65" fmla="*/ 299 h 634"/>
                <a:gd name="T66" fmla="*/ 161 w 240"/>
                <a:gd name="T67" fmla="*/ 251 h 634"/>
                <a:gd name="T68" fmla="*/ 140 w 240"/>
                <a:gd name="T69" fmla="*/ 22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 h="634">
                  <a:moveTo>
                    <a:pt x="0" y="40"/>
                  </a:moveTo>
                  <a:cubicBezTo>
                    <a:pt x="6" y="61"/>
                    <a:pt x="6" y="61"/>
                    <a:pt x="6" y="61"/>
                  </a:cubicBezTo>
                  <a:cubicBezTo>
                    <a:pt x="18" y="105"/>
                    <a:pt x="18" y="105"/>
                    <a:pt x="18" y="105"/>
                  </a:cubicBezTo>
                  <a:cubicBezTo>
                    <a:pt x="25" y="161"/>
                    <a:pt x="27" y="225"/>
                    <a:pt x="24" y="296"/>
                  </a:cubicBezTo>
                  <a:cubicBezTo>
                    <a:pt x="24" y="303"/>
                    <a:pt x="24" y="303"/>
                    <a:pt x="24" y="303"/>
                  </a:cubicBezTo>
                  <a:cubicBezTo>
                    <a:pt x="19" y="389"/>
                    <a:pt x="23" y="473"/>
                    <a:pt x="34" y="555"/>
                  </a:cubicBezTo>
                  <a:cubicBezTo>
                    <a:pt x="50" y="605"/>
                    <a:pt x="50" y="605"/>
                    <a:pt x="50" y="605"/>
                  </a:cubicBezTo>
                  <a:cubicBezTo>
                    <a:pt x="41" y="624"/>
                    <a:pt x="41" y="624"/>
                    <a:pt x="41" y="624"/>
                  </a:cubicBezTo>
                  <a:cubicBezTo>
                    <a:pt x="41" y="634"/>
                    <a:pt x="41" y="634"/>
                    <a:pt x="41" y="634"/>
                  </a:cubicBezTo>
                  <a:cubicBezTo>
                    <a:pt x="107" y="623"/>
                    <a:pt x="107" y="623"/>
                    <a:pt x="107" y="623"/>
                  </a:cubicBezTo>
                  <a:cubicBezTo>
                    <a:pt x="116" y="581"/>
                    <a:pt x="116" y="581"/>
                    <a:pt x="116" y="581"/>
                  </a:cubicBezTo>
                  <a:cubicBezTo>
                    <a:pt x="103" y="369"/>
                    <a:pt x="103" y="369"/>
                    <a:pt x="103" y="369"/>
                  </a:cubicBezTo>
                  <a:cubicBezTo>
                    <a:pt x="110" y="234"/>
                    <a:pt x="110" y="234"/>
                    <a:pt x="110" y="234"/>
                  </a:cubicBezTo>
                  <a:cubicBezTo>
                    <a:pt x="155" y="73"/>
                    <a:pt x="155" y="73"/>
                    <a:pt x="155" y="73"/>
                  </a:cubicBezTo>
                  <a:cubicBezTo>
                    <a:pt x="137" y="224"/>
                    <a:pt x="137" y="224"/>
                    <a:pt x="137" y="224"/>
                  </a:cubicBezTo>
                  <a:cubicBezTo>
                    <a:pt x="157" y="251"/>
                    <a:pt x="157" y="251"/>
                    <a:pt x="157" y="251"/>
                  </a:cubicBezTo>
                  <a:cubicBezTo>
                    <a:pt x="141" y="264"/>
                    <a:pt x="139" y="281"/>
                    <a:pt x="150" y="301"/>
                  </a:cubicBezTo>
                  <a:cubicBezTo>
                    <a:pt x="124" y="347"/>
                    <a:pt x="124" y="347"/>
                    <a:pt x="124" y="347"/>
                  </a:cubicBezTo>
                  <a:cubicBezTo>
                    <a:pt x="121" y="429"/>
                    <a:pt x="123" y="508"/>
                    <a:pt x="130" y="586"/>
                  </a:cubicBezTo>
                  <a:cubicBezTo>
                    <a:pt x="138" y="613"/>
                    <a:pt x="138" y="613"/>
                    <a:pt x="138" y="613"/>
                  </a:cubicBezTo>
                  <a:cubicBezTo>
                    <a:pt x="192" y="594"/>
                    <a:pt x="192" y="594"/>
                    <a:pt x="192" y="594"/>
                  </a:cubicBezTo>
                  <a:cubicBezTo>
                    <a:pt x="173" y="581"/>
                    <a:pt x="173" y="581"/>
                    <a:pt x="173" y="581"/>
                  </a:cubicBezTo>
                  <a:cubicBezTo>
                    <a:pt x="203" y="373"/>
                    <a:pt x="203" y="373"/>
                    <a:pt x="203" y="373"/>
                  </a:cubicBezTo>
                  <a:cubicBezTo>
                    <a:pt x="240" y="315"/>
                    <a:pt x="240" y="315"/>
                    <a:pt x="240" y="315"/>
                  </a:cubicBezTo>
                  <a:cubicBezTo>
                    <a:pt x="240" y="156"/>
                    <a:pt x="240" y="156"/>
                    <a:pt x="240" y="156"/>
                  </a:cubicBezTo>
                  <a:cubicBezTo>
                    <a:pt x="218" y="79"/>
                    <a:pt x="218" y="79"/>
                    <a:pt x="218" y="79"/>
                  </a:cubicBezTo>
                  <a:cubicBezTo>
                    <a:pt x="182" y="90"/>
                    <a:pt x="182" y="90"/>
                    <a:pt x="182" y="90"/>
                  </a:cubicBezTo>
                  <a:cubicBezTo>
                    <a:pt x="182" y="68"/>
                    <a:pt x="182" y="68"/>
                    <a:pt x="182" y="68"/>
                  </a:cubicBezTo>
                  <a:cubicBezTo>
                    <a:pt x="169" y="82"/>
                    <a:pt x="169" y="82"/>
                    <a:pt x="169" y="82"/>
                  </a:cubicBezTo>
                  <a:cubicBezTo>
                    <a:pt x="150" y="64"/>
                    <a:pt x="138" y="37"/>
                    <a:pt x="132" y="0"/>
                  </a:cubicBezTo>
                  <a:cubicBezTo>
                    <a:pt x="104" y="15"/>
                    <a:pt x="73" y="15"/>
                    <a:pt x="39" y="0"/>
                  </a:cubicBezTo>
                  <a:cubicBezTo>
                    <a:pt x="0" y="40"/>
                    <a:pt x="0" y="40"/>
                    <a:pt x="0" y="40"/>
                  </a:cubicBezTo>
                  <a:close/>
                  <a:moveTo>
                    <a:pt x="4" y="41"/>
                  </a:moveTo>
                  <a:cubicBezTo>
                    <a:pt x="14" y="31"/>
                    <a:pt x="14" y="31"/>
                    <a:pt x="14" y="31"/>
                  </a:cubicBezTo>
                  <a:cubicBezTo>
                    <a:pt x="32" y="101"/>
                    <a:pt x="32" y="101"/>
                    <a:pt x="32" y="101"/>
                  </a:cubicBezTo>
                  <a:cubicBezTo>
                    <a:pt x="38" y="250"/>
                    <a:pt x="38" y="250"/>
                    <a:pt x="38" y="250"/>
                  </a:cubicBezTo>
                  <a:cubicBezTo>
                    <a:pt x="38" y="448"/>
                    <a:pt x="38" y="448"/>
                    <a:pt x="38" y="448"/>
                  </a:cubicBezTo>
                  <a:cubicBezTo>
                    <a:pt x="47" y="554"/>
                    <a:pt x="47" y="554"/>
                    <a:pt x="47" y="554"/>
                  </a:cubicBezTo>
                  <a:cubicBezTo>
                    <a:pt x="65" y="605"/>
                    <a:pt x="65" y="605"/>
                    <a:pt x="65" y="605"/>
                  </a:cubicBezTo>
                  <a:cubicBezTo>
                    <a:pt x="61" y="627"/>
                    <a:pt x="61" y="627"/>
                    <a:pt x="61" y="627"/>
                  </a:cubicBezTo>
                  <a:cubicBezTo>
                    <a:pt x="45" y="630"/>
                    <a:pt x="45" y="630"/>
                    <a:pt x="45" y="630"/>
                  </a:cubicBezTo>
                  <a:cubicBezTo>
                    <a:pt x="45" y="625"/>
                    <a:pt x="45" y="625"/>
                    <a:pt x="45" y="625"/>
                  </a:cubicBezTo>
                  <a:cubicBezTo>
                    <a:pt x="53" y="607"/>
                    <a:pt x="53" y="607"/>
                    <a:pt x="53" y="607"/>
                  </a:cubicBezTo>
                  <a:cubicBezTo>
                    <a:pt x="53" y="606"/>
                    <a:pt x="53" y="605"/>
                    <a:pt x="53" y="604"/>
                  </a:cubicBezTo>
                  <a:cubicBezTo>
                    <a:pt x="38" y="554"/>
                    <a:pt x="38" y="554"/>
                    <a:pt x="38" y="554"/>
                  </a:cubicBezTo>
                  <a:cubicBezTo>
                    <a:pt x="26" y="472"/>
                    <a:pt x="23" y="389"/>
                    <a:pt x="28" y="303"/>
                  </a:cubicBezTo>
                  <a:cubicBezTo>
                    <a:pt x="28" y="303"/>
                    <a:pt x="28" y="303"/>
                    <a:pt x="28" y="302"/>
                  </a:cubicBezTo>
                  <a:cubicBezTo>
                    <a:pt x="27" y="296"/>
                    <a:pt x="27" y="296"/>
                    <a:pt x="27" y="296"/>
                  </a:cubicBezTo>
                  <a:cubicBezTo>
                    <a:pt x="27" y="296"/>
                    <a:pt x="27" y="296"/>
                    <a:pt x="27" y="296"/>
                  </a:cubicBezTo>
                  <a:cubicBezTo>
                    <a:pt x="30" y="224"/>
                    <a:pt x="28" y="161"/>
                    <a:pt x="21" y="105"/>
                  </a:cubicBezTo>
                  <a:cubicBezTo>
                    <a:pt x="21" y="104"/>
                    <a:pt x="21" y="104"/>
                    <a:pt x="21" y="104"/>
                  </a:cubicBezTo>
                  <a:cubicBezTo>
                    <a:pt x="4" y="41"/>
                    <a:pt x="4" y="41"/>
                    <a:pt x="4" y="41"/>
                  </a:cubicBezTo>
                  <a:close/>
                  <a:moveTo>
                    <a:pt x="140" y="224"/>
                  </a:moveTo>
                  <a:cubicBezTo>
                    <a:pt x="142" y="207"/>
                    <a:pt x="142" y="207"/>
                    <a:pt x="142" y="207"/>
                  </a:cubicBezTo>
                  <a:cubicBezTo>
                    <a:pt x="177" y="250"/>
                    <a:pt x="177" y="250"/>
                    <a:pt x="177" y="250"/>
                  </a:cubicBezTo>
                  <a:cubicBezTo>
                    <a:pt x="160" y="270"/>
                    <a:pt x="157" y="290"/>
                    <a:pt x="169" y="310"/>
                  </a:cubicBezTo>
                  <a:cubicBezTo>
                    <a:pt x="141" y="370"/>
                    <a:pt x="141" y="370"/>
                    <a:pt x="141" y="370"/>
                  </a:cubicBezTo>
                  <a:cubicBezTo>
                    <a:pt x="141" y="573"/>
                    <a:pt x="141" y="573"/>
                    <a:pt x="141" y="573"/>
                  </a:cubicBezTo>
                  <a:cubicBezTo>
                    <a:pt x="148" y="606"/>
                    <a:pt x="148" y="606"/>
                    <a:pt x="148" y="606"/>
                  </a:cubicBezTo>
                  <a:cubicBezTo>
                    <a:pt x="140" y="608"/>
                    <a:pt x="140" y="608"/>
                    <a:pt x="140" y="608"/>
                  </a:cubicBezTo>
                  <a:cubicBezTo>
                    <a:pt x="134" y="586"/>
                    <a:pt x="134" y="586"/>
                    <a:pt x="134" y="586"/>
                  </a:cubicBezTo>
                  <a:cubicBezTo>
                    <a:pt x="134" y="585"/>
                    <a:pt x="134" y="585"/>
                    <a:pt x="134" y="585"/>
                  </a:cubicBezTo>
                  <a:cubicBezTo>
                    <a:pt x="127" y="508"/>
                    <a:pt x="125" y="429"/>
                    <a:pt x="127" y="348"/>
                  </a:cubicBezTo>
                  <a:cubicBezTo>
                    <a:pt x="153" y="303"/>
                    <a:pt x="153" y="303"/>
                    <a:pt x="153" y="303"/>
                  </a:cubicBezTo>
                  <a:cubicBezTo>
                    <a:pt x="154" y="302"/>
                    <a:pt x="154" y="302"/>
                    <a:pt x="154" y="301"/>
                  </a:cubicBezTo>
                  <a:cubicBezTo>
                    <a:pt x="154" y="301"/>
                    <a:pt x="154" y="300"/>
                    <a:pt x="153" y="299"/>
                  </a:cubicBezTo>
                  <a:cubicBezTo>
                    <a:pt x="143" y="281"/>
                    <a:pt x="145" y="266"/>
                    <a:pt x="160" y="253"/>
                  </a:cubicBezTo>
                  <a:cubicBezTo>
                    <a:pt x="160" y="253"/>
                    <a:pt x="161" y="252"/>
                    <a:pt x="161" y="251"/>
                  </a:cubicBezTo>
                  <a:cubicBezTo>
                    <a:pt x="161" y="250"/>
                    <a:pt x="161" y="249"/>
                    <a:pt x="160" y="248"/>
                  </a:cubicBezTo>
                  <a:cubicBezTo>
                    <a:pt x="140" y="224"/>
                    <a:pt x="140" y="224"/>
                    <a:pt x="140" y="224"/>
                  </a:cubicBezTo>
                  <a:close/>
                </a:path>
              </a:pathLst>
            </a:custGeom>
            <a:solidFill>
              <a:srgbClr val="3544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59"/>
            <p:cNvSpPr/>
            <p:nvPr/>
          </p:nvSpPr>
          <p:spPr bwMode="auto">
            <a:xfrm>
              <a:off x="3934" y="2429"/>
              <a:ext cx="145" cy="1418"/>
            </a:xfrm>
            <a:custGeom>
              <a:avLst/>
              <a:gdLst>
                <a:gd name="T0" fmla="*/ 10 w 61"/>
                <a:gd name="T1" fmla="*/ 0 h 599"/>
                <a:gd name="T2" fmla="*/ 0 w 61"/>
                <a:gd name="T3" fmla="*/ 10 h 599"/>
                <a:gd name="T4" fmla="*/ 17 w 61"/>
                <a:gd name="T5" fmla="*/ 73 h 599"/>
                <a:gd name="T6" fmla="*/ 17 w 61"/>
                <a:gd name="T7" fmla="*/ 74 h 599"/>
                <a:gd name="T8" fmla="*/ 23 w 61"/>
                <a:gd name="T9" fmla="*/ 265 h 599"/>
                <a:gd name="T10" fmla="*/ 23 w 61"/>
                <a:gd name="T11" fmla="*/ 265 h 599"/>
                <a:gd name="T12" fmla="*/ 24 w 61"/>
                <a:gd name="T13" fmla="*/ 271 h 599"/>
                <a:gd name="T14" fmla="*/ 24 w 61"/>
                <a:gd name="T15" fmla="*/ 272 h 599"/>
                <a:gd name="T16" fmla="*/ 34 w 61"/>
                <a:gd name="T17" fmla="*/ 523 h 599"/>
                <a:gd name="T18" fmla="*/ 49 w 61"/>
                <a:gd name="T19" fmla="*/ 573 h 599"/>
                <a:gd name="T20" fmla="*/ 49 w 61"/>
                <a:gd name="T21" fmla="*/ 576 h 599"/>
                <a:gd name="T22" fmla="*/ 41 w 61"/>
                <a:gd name="T23" fmla="*/ 594 h 599"/>
                <a:gd name="T24" fmla="*/ 41 w 61"/>
                <a:gd name="T25" fmla="*/ 599 h 599"/>
                <a:gd name="T26" fmla="*/ 57 w 61"/>
                <a:gd name="T27" fmla="*/ 596 h 599"/>
                <a:gd name="T28" fmla="*/ 61 w 61"/>
                <a:gd name="T29" fmla="*/ 574 h 599"/>
                <a:gd name="T30" fmla="*/ 43 w 61"/>
                <a:gd name="T31" fmla="*/ 523 h 599"/>
                <a:gd name="T32" fmla="*/ 34 w 61"/>
                <a:gd name="T33" fmla="*/ 417 h 599"/>
                <a:gd name="T34" fmla="*/ 34 w 61"/>
                <a:gd name="T35" fmla="*/ 219 h 599"/>
                <a:gd name="T36" fmla="*/ 28 w 61"/>
                <a:gd name="T37" fmla="*/ 70 h 599"/>
                <a:gd name="T38" fmla="*/ 10 w 61"/>
                <a:gd name="T39"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599">
                  <a:moveTo>
                    <a:pt x="10" y="0"/>
                  </a:moveTo>
                  <a:cubicBezTo>
                    <a:pt x="0" y="10"/>
                    <a:pt x="0" y="10"/>
                    <a:pt x="0" y="10"/>
                  </a:cubicBezTo>
                  <a:cubicBezTo>
                    <a:pt x="17" y="73"/>
                    <a:pt x="17" y="73"/>
                    <a:pt x="17" y="73"/>
                  </a:cubicBezTo>
                  <a:cubicBezTo>
                    <a:pt x="17" y="73"/>
                    <a:pt x="17" y="73"/>
                    <a:pt x="17" y="74"/>
                  </a:cubicBezTo>
                  <a:cubicBezTo>
                    <a:pt x="24" y="130"/>
                    <a:pt x="26" y="193"/>
                    <a:pt x="23" y="265"/>
                  </a:cubicBezTo>
                  <a:cubicBezTo>
                    <a:pt x="23" y="265"/>
                    <a:pt x="23" y="265"/>
                    <a:pt x="23" y="265"/>
                  </a:cubicBezTo>
                  <a:cubicBezTo>
                    <a:pt x="24" y="271"/>
                    <a:pt x="24" y="271"/>
                    <a:pt x="24" y="271"/>
                  </a:cubicBezTo>
                  <a:cubicBezTo>
                    <a:pt x="24" y="272"/>
                    <a:pt x="24" y="272"/>
                    <a:pt x="24" y="272"/>
                  </a:cubicBezTo>
                  <a:cubicBezTo>
                    <a:pt x="19" y="358"/>
                    <a:pt x="22" y="441"/>
                    <a:pt x="34" y="523"/>
                  </a:cubicBezTo>
                  <a:cubicBezTo>
                    <a:pt x="49" y="573"/>
                    <a:pt x="49" y="573"/>
                    <a:pt x="49" y="573"/>
                  </a:cubicBezTo>
                  <a:cubicBezTo>
                    <a:pt x="49" y="574"/>
                    <a:pt x="49" y="575"/>
                    <a:pt x="49" y="576"/>
                  </a:cubicBezTo>
                  <a:cubicBezTo>
                    <a:pt x="41" y="594"/>
                    <a:pt x="41" y="594"/>
                    <a:pt x="41" y="594"/>
                  </a:cubicBezTo>
                  <a:cubicBezTo>
                    <a:pt x="41" y="599"/>
                    <a:pt x="41" y="599"/>
                    <a:pt x="41" y="599"/>
                  </a:cubicBezTo>
                  <a:cubicBezTo>
                    <a:pt x="57" y="596"/>
                    <a:pt x="57" y="596"/>
                    <a:pt x="57" y="596"/>
                  </a:cubicBezTo>
                  <a:cubicBezTo>
                    <a:pt x="61" y="574"/>
                    <a:pt x="61" y="574"/>
                    <a:pt x="61" y="574"/>
                  </a:cubicBezTo>
                  <a:cubicBezTo>
                    <a:pt x="43" y="523"/>
                    <a:pt x="43" y="523"/>
                    <a:pt x="43" y="523"/>
                  </a:cubicBezTo>
                  <a:cubicBezTo>
                    <a:pt x="34" y="417"/>
                    <a:pt x="34" y="417"/>
                    <a:pt x="34" y="417"/>
                  </a:cubicBezTo>
                  <a:cubicBezTo>
                    <a:pt x="34" y="219"/>
                    <a:pt x="34" y="219"/>
                    <a:pt x="34" y="219"/>
                  </a:cubicBezTo>
                  <a:cubicBezTo>
                    <a:pt x="28" y="70"/>
                    <a:pt x="28" y="70"/>
                    <a:pt x="28" y="70"/>
                  </a:cubicBezTo>
                  <a:cubicBezTo>
                    <a:pt x="10" y="0"/>
                    <a:pt x="10" y="0"/>
                    <a:pt x="10" y="0"/>
                  </a:cubicBezTo>
                  <a:close/>
                </a:path>
              </a:pathLst>
            </a:custGeom>
            <a:solidFill>
              <a:srgbClr val="6380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0"/>
            <p:cNvSpPr/>
            <p:nvPr/>
          </p:nvSpPr>
          <p:spPr bwMode="auto">
            <a:xfrm>
              <a:off x="4221" y="2845"/>
              <a:ext cx="124" cy="950"/>
            </a:xfrm>
            <a:custGeom>
              <a:avLst/>
              <a:gdLst>
                <a:gd name="T0" fmla="*/ 17 w 52"/>
                <a:gd name="T1" fmla="*/ 0 h 401"/>
                <a:gd name="T2" fmla="*/ 15 w 52"/>
                <a:gd name="T3" fmla="*/ 17 h 401"/>
                <a:gd name="T4" fmla="*/ 35 w 52"/>
                <a:gd name="T5" fmla="*/ 41 h 401"/>
                <a:gd name="T6" fmla="*/ 36 w 52"/>
                <a:gd name="T7" fmla="*/ 44 h 401"/>
                <a:gd name="T8" fmla="*/ 35 w 52"/>
                <a:gd name="T9" fmla="*/ 46 h 401"/>
                <a:gd name="T10" fmla="*/ 28 w 52"/>
                <a:gd name="T11" fmla="*/ 92 h 401"/>
                <a:gd name="T12" fmla="*/ 29 w 52"/>
                <a:gd name="T13" fmla="*/ 94 h 401"/>
                <a:gd name="T14" fmla="*/ 28 w 52"/>
                <a:gd name="T15" fmla="*/ 96 h 401"/>
                <a:gd name="T16" fmla="*/ 2 w 52"/>
                <a:gd name="T17" fmla="*/ 141 h 401"/>
                <a:gd name="T18" fmla="*/ 9 w 52"/>
                <a:gd name="T19" fmla="*/ 378 h 401"/>
                <a:gd name="T20" fmla="*/ 9 w 52"/>
                <a:gd name="T21" fmla="*/ 379 h 401"/>
                <a:gd name="T22" fmla="*/ 15 w 52"/>
                <a:gd name="T23" fmla="*/ 401 h 401"/>
                <a:gd name="T24" fmla="*/ 23 w 52"/>
                <a:gd name="T25" fmla="*/ 399 h 401"/>
                <a:gd name="T26" fmla="*/ 16 w 52"/>
                <a:gd name="T27" fmla="*/ 366 h 401"/>
                <a:gd name="T28" fmla="*/ 16 w 52"/>
                <a:gd name="T29" fmla="*/ 163 h 401"/>
                <a:gd name="T30" fmla="*/ 44 w 52"/>
                <a:gd name="T31" fmla="*/ 103 h 401"/>
                <a:gd name="T32" fmla="*/ 52 w 52"/>
                <a:gd name="T33" fmla="*/ 43 h 401"/>
                <a:gd name="T34" fmla="*/ 17 w 52"/>
                <a:gd name="T3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401">
                  <a:moveTo>
                    <a:pt x="17" y="0"/>
                  </a:moveTo>
                  <a:cubicBezTo>
                    <a:pt x="15" y="17"/>
                    <a:pt x="15" y="17"/>
                    <a:pt x="15" y="17"/>
                  </a:cubicBezTo>
                  <a:cubicBezTo>
                    <a:pt x="35" y="41"/>
                    <a:pt x="35" y="41"/>
                    <a:pt x="35" y="41"/>
                  </a:cubicBezTo>
                  <a:cubicBezTo>
                    <a:pt x="36" y="42"/>
                    <a:pt x="36" y="43"/>
                    <a:pt x="36" y="44"/>
                  </a:cubicBezTo>
                  <a:cubicBezTo>
                    <a:pt x="36" y="45"/>
                    <a:pt x="35" y="46"/>
                    <a:pt x="35" y="46"/>
                  </a:cubicBezTo>
                  <a:cubicBezTo>
                    <a:pt x="20" y="59"/>
                    <a:pt x="18" y="74"/>
                    <a:pt x="28" y="92"/>
                  </a:cubicBezTo>
                  <a:cubicBezTo>
                    <a:pt x="29" y="93"/>
                    <a:pt x="29" y="94"/>
                    <a:pt x="29" y="94"/>
                  </a:cubicBezTo>
                  <a:cubicBezTo>
                    <a:pt x="29" y="95"/>
                    <a:pt x="29" y="95"/>
                    <a:pt x="28" y="96"/>
                  </a:cubicBezTo>
                  <a:cubicBezTo>
                    <a:pt x="2" y="141"/>
                    <a:pt x="2" y="141"/>
                    <a:pt x="2" y="141"/>
                  </a:cubicBezTo>
                  <a:cubicBezTo>
                    <a:pt x="0" y="222"/>
                    <a:pt x="2" y="301"/>
                    <a:pt x="9" y="378"/>
                  </a:cubicBezTo>
                  <a:cubicBezTo>
                    <a:pt x="9" y="379"/>
                    <a:pt x="9" y="379"/>
                    <a:pt x="9" y="379"/>
                  </a:cubicBezTo>
                  <a:cubicBezTo>
                    <a:pt x="15" y="401"/>
                    <a:pt x="15" y="401"/>
                    <a:pt x="15" y="401"/>
                  </a:cubicBezTo>
                  <a:cubicBezTo>
                    <a:pt x="23" y="399"/>
                    <a:pt x="23" y="399"/>
                    <a:pt x="23" y="399"/>
                  </a:cubicBezTo>
                  <a:cubicBezTo>
                    <a:pt x="16" y="366"/>
                    <a:pt x="16" y="366"/>
                    <a:pt x="16" y="366"/>
                  </a:cubicBezTo>
                  <a:cubicBezTo>
                    <a:pt x="16" y="163"/>
                    <a:pt x="16" y="163"/>
                    <a:pt x="16" y="163"/>
                  </a:cubicBezTo>
                  <a:cubicBezTo>
                    <a:pt x="44" y="103"/>
                    <a:pt x="44" y="103"/>
                    <a:pt x="44" y="103"/>
                  </a:cubicBezTo>
                  <a:cubicBezTo>
                    <a:pt x="32" y="83"/>
                    <a:pt x="35" y="63"/>
                    <a:pt x="52" y="43"/>
                  </a:cubicBezTo>
                  <a:cubicBezTo>
                    <a:pt x="17" y="0"/>
                    <a:pt x="17" y="0"/>
                    <a:pt x="17" y="0"/>
                  </a:cubicBezTo>
                  <a:close/>
                </a:path>
              </a:pathLst>
            </a:custGeom>
            <a:solidFill>
              <a:srgbClr val="6380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1"/>
            <p:cNvSpPr/>
            <p:nvPr/>
          </p:nvSpPr>
          <p:spPr bwMode="auto">
            <a:xfrm>
              <a:off x="4117" y="2208"/>
              <a:ext cx="168" cy="124"/>
            </a:xfrm>
            <a:custGeom>
              <a:avLst/>
              <a:gdLst>
                <a:gd name="T0" fmla="*/ 20 w 71"/>
                <a:gd name="T1" fmla="*/ 0 h 52"/>
                <a:gd name="T2" fmla="*/ 16 w 71"/>
                <a:gd name="T3" fmla="*/ 16 h 52"/>
                <a:gd name="T4" fmla="*/ 0 w 71"/>
                <a:gd name="T5" fmla="*/ 39 h 52"/>
                <a:gd name="T6" fmla="*/ 29 w 71"/>
                <a:gd name="T7" fmla="*/ 17 h 52"/>
                <a:gd name="T8" fmla="*/ 50 w 71"/>
                <a:gd name="T9" fmla="*/ 31 h 52"/>
                <a:gd name="T10" fmla="*/ 60 w 71"/>
                <a:gd name="T11" fmla="*/ 50 h 52"/>
                <a:gd name="T12" fmla="*/ 64 w 71"/>
                <a:gd name="T13" fmla="*/ 51 h 52"/>
                <a:gd name="T14" fmla="*/ 71 w 71"/>
                <a:gd name="T15" fmla="*/ 42 h 52"/>
                <a:gd name="T16" fmla="*/ 42 w 71"/>
                <a:gd name="T17" fmla="*/ 10 h 52"/>
                <a:gd name="T18" fmla="*/ 20 w 71"/>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52">
                  <a:moveTo>
                    <a:pt x="20" y="0"/>
                  </a:moveTo>
                  <a:cubicBezTo>
                    <a:pt x="19" y="6"/>
                    <a:pt x="17" y="11"/>
                    <a:pt x="16" y="16"/>
                  </a:cubicBezTo>
                  <a:cubicBezTo>
                    <a:pt x="12" y="25"/>
                    <a:pt x="7" y="33"/>
                    <a:pt x="0" y="39"/>
                  </a:cubicBezTo>
                  <a:cubicBezTo>
                    <a:pt x="29" y="17"/>
                    <a:pt x="29" y="17"/>
                    <a:pt x="29" y="17"/>
                  </a:cubicBezTo>
                  <a:cubicBezTo>
                    <a:pt x="50" y="31"/>
                    <a:pt x="50" y="31"/>
                    <a:pt x="50" y="31"/>
                  </a:cubicBezTo>
                  <a:cubicBezTo>
                    <a:pt x="60" y="50"/>
                    <a:pt x="60" y="50"/>
                    <a:pt x="60" y="50"/>
                  </a:cubicBezTo>
                  <a:cubicBezTo>
                    <a:pt x="62" y="50"/>
                    <a:pt x="63" y="51"/>
                    <a:pt x="64" y="51"/>
                  </a:cubicBezTo>
                  <a:cubicBezTo>
                    <a:pt x="69" y="52"/>
                    <a:pt x="71" y="49"/>
                    <a:pt x="71" y="42"/>
                  </a:cubicBezTo>
                  <a:cubicBezTo>
                    <a:pt x="42" y="10"/>
                    <a:pt x="42" y="10"/>
                    <a:pt x="42" y="10"/>
                  </a:cubicBezTo>
                  <a:cubicBezTo>
                    <a:pt x="20" y="0"/>
                    <a:pt x="20" y="0"/>
                    <a:pt x="20"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2"/>
            <p:cNvSpPr/>
            <p:nvPr/>
          </p:nvSpPr>
          <p:spPr bwMode="auto">
            <a:xfrm>
              <a:off x="4064" y="2249"/>
              <a:ext cx="195" cy="99"/>
            </a:xfrm>
            <a:custGeom>
              <a:avLst/>
              <a:gdLst>
                <a:gd name="T0" fmla="*/ 82 w 82"/>
                <a:gd name="T1" fmla="*/ 33 h 42"/>
                <a:gd name="T2" fmla="*/ 72 w 82"/>
                <a:gd name="T3" fmla="*/ 14 h 42"/>
                <a:gd name="T4" fmla="*/ 51 w 82"/>
                <a:gd name="T5" fmla="*/ 0 h 42"/>
                <a:gd name="T6" fmla="*/ 22 w 82"/>
                <a:gd name="T7" fmla="*/ 22 h 42"/>
                <a:gd name="T8" fmla="*/ 18 w 82"/>
                <a:gd name="T9" fmla="*/ 25 h 42"/>
                <a:gd name="T10" fmla="*/ 0 w 82"/>
                <a:gd name="T11" fmla="*/ 34 h 42"/>
                <a:gd name="T12" fmla="*/ 67 w 82"/>
                <a:gd name="T13" fmla="*/ 22 h 42"/>
                <a:gd name="T14" fmla="*/ 82 w 82"/>
                <a:gd name="T15" fmla="*/ 3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42">
                  <a:moveTo>
                    <a:pt x="82" y="33"/>
                  </a:moveTo>
                  <a:cubicBezTo>
                    <a:pt x="72" y="14"/>
                    <a:pt x="72" y="14"/>
                    <a:pt x="72" y="14"/>
                  </a:cubicBezTo>
                  <a:cubicBezTo>
                    <a:pt x="51" y="0"/>
                    <a:pt x="51" y="0"/>
                    <a:pt x="51" y="0"/>
                  </a:cubicBezTo>
                  <a:cubicBezTo>
                    <a:pt x="22" y="22"/>
                    <a:pt x="22" y="22"/>
                    <a:pt x="22" y="22"/>
                  </a:cubicBezTo>
                  <a:cubicBezTo>
                    <a:pt x="20" y="23"/>
                    <a:pt x="19" y="24"/>
                    <a:pt x="18" y="25"/>
                  </a:cubicBezTo>
                  <a:cubicBezTo>
                    <a:pt x="13" y="29"/>
                    <a:pt x="7" y="31"/>
                    <a:pt x="0" y="34"/>
                  </a:cubicBezTo>
                  <a:cubicBezTo>
                    <a:pt x="23" y="42"/>
                    <a:pt x="45" y="38"/>
                    <a:pt x="67" y="22"/>
                  </a:cubicBezTo>
                  <a:cubicBezTo>
                    <a:pt x="74" y="27"/>
                    <a:pt x="79" y="31"/>
                    <a:pt x="82" y="33"/>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3"/>
            <p:cNvSpPr/>
            <p:nvPr/>
          </p:nvSpPr>
          <p:spPr bwMode="auto">
            <a:xfrm>
              <a:off x="4509" y="2426"/>
              <a:ext cx="137" cy="244"/>
            </a:xfrm>
            <a:custGeom>
              <a:avLst/>
              <a:gdLst>
                <a:gd name="T0" fmla="*/ 57 w 58"/>
                <a:gd name="T1" fmla="*/ 16 h 103"/>
                <a:gd name="T2" fmla="*/ 56 w 58"/>
                <a:gd name="T3" fmla="*/ 14 h 103"/>
                <a:gd name="T4" fmla="*/ 6 w 58"/>
                <a:gd name="T5" fmla="*/ 5 h 103"/>
                <a:gd name="T6" fmla="*/ 3 w 58"/>
                <a:gd name="T7" fmla="*/ 12 h 103"/>
                <a:gd name="T8" fmla="*/ 51 w 58"/>
                <a:gd name="T9" fmla="*/ 21 h 103"/>
                <a:gd name="T10" fmla="*/ 46 w 58"/>
                <a:gd name="T11" fmla="*/ 65 h 103"/>
                <a:gd name="T12" fmla="*/ 38 w 58"/>
                <a:gd name="T13" fmla="*/ 80 h 103"/>
                <a:gd name="T14" fmla="*/ 25 w 58"/>
                <a:gd name="T15" fmla="*/ 88 h 103"/>
                <a:gd name="T16" fmla="*/ 33 w 58"/>
                <a:gd name="T17" fmla="*/ 79 h 103"/>
                <a:gd name="T18" fmla="*/ 43 w 58"/>
                <a:gd name="T19" fmla="*/ 53 h 103"/>
                <a:gd name="T20" fmla="*/ 32 w 58"/>
                <a:gd name="T21" fmla="*/ 60 h 103"/>
                <a:gd name="T22" fmla="*/ 22 w 58"/>
                <a:gd name="T23" fmla="*/ 84 h 103"/>
                <a:gd name="T24" fmla="*/ 0 w 58"/>
                <a:gd name="T25" fmla="*/ 99 h 103"/>
                <a:gd name="T26" fmla="*/ 3 w 58"/>
                <a:gd name="T27" fmla="*/ 103 h 103"/>
                <a:gd name="T28" fmla="*/ 11 w 58"/>
                <a:gd name="T29" fmla="*/ 98 h 103"/>
                <a:gd name="T30" fmla="*/ 21 w 58"/>
                <a:gd name="T31" fmla="*/ 98 h 103"/>
                <a:gd name="T32" fmla="*/ 48 w 58"/>
                <a:gd name="T33" fmla="*/ 78 h 103"/>
                <a:gd name="T34" fmla="*/ 57 w 58"/>
                <a:gd name="T3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03">
                  <a:moveTo>
                    <a:pt x="57" y="16"/>
                  </a:moveTo>
                  <a:cubicBezTo>
                    <a:pt x="56" y="15"/>
                    <a:pt x="56" y="14"/>
                    <a:pt x="56" y="14"/>
                  </a:cubicBezTo>
                  <a:cubicBezTo>
                    <a:pt x="41" y="3"/>
                    <a:pt x="24" y="0"/>
                    <a:pt x="6" y="5"/>
                  </a:cubicBezTo>
                  <a:cubicBezTo>
                    <a:pt x="3" y="12"/>
                    <a:pt x="3" y="12"/>
                    <a:pt x="3" y="12"/>
                  </a:cubicBezTo>
                  <a:cubicBezTo>
                    <a:pt x="51" y="21"/>
                    <a:pt x="51" y="21"/>
                    <a:pt x="51" y="21"/>
                  </a:cubicBezTo>
                  <a:cubicBezTo>
                    <a:pt x="46" y="65"/>
                    <a:pt x="46" y="65"/>
                    <a:pt x="46" y="65"/>
                  </a:cubicBezTo>
                  <a:cubicBezTo>
                    <a:pt x="38" y="80"/>
                    <a:pt x="38" y="80"/>
                    <a:pt x="38" y="80"/>
                  </a:cubicBezTo>
                  <a:cubicBezTo>
                    <a:pt x="25" y="88"/>
                    <a:pt x="25" y="88"/>
                    <a:pt x="25" y="88"/>
                  </a:cubicBezTo>
                  <a:cubicBezTo>
                    <a:pt x="33" y="79"/>
                    <a:pt x="33" y="79"/>
                    <a:pt x="33" y="79"/>
                  </a:cubicBezTo>
                  <a:cubicBezTo>
                    <a:pt x="43" y="53"/>
                    <a:pt x="43" y="53"/>
                    <a:pt x="43" y="53"/>
                  </a:cubicBezTo>
                  <a:cubicBezTo>
                    <a:pt x="32" y="60"/>
                    <a:pt x="32" y="60"/>
                    <a:pt x="32" y="60"/>
                  </a:cubicBezTo>
                  <a:cubicBezTo>
                    <a:pt x="22" y="84"/>
                    <a:pt x="22" y="84"/>
                    <a:pt x="22" y="84"/>
                  </a:cubicBezTo>
                  <a:cubicBezTo>
                    <a:pt x="0" y="99"/>
                    <a:pt x="0" y="99"/>
                    <a:pt x="0" y="99"/>
                  </a:cubicBezTo>
                  <a:cubicBezTo>
                    <a:pt x="1" y="100"/>
                    <a:pt x="2" y="101"/>
                    <a:pt x="3" y="103"/>
                  </a:cubicBezTo>
                  <a:cubicBezTo>
                    <a:pt x="11" y="98"/>
                    <a:pt x="11" y="98"/>
                    <a:pt x="11" y="98"/>
                  </a:cubicBezTo>
                  <a:cubicBezTo>
                    <a:pt x="21" y="98"/>
                    <a:pt x="21" y="98"/>
                    <a:pt x="21" y="98"/>
                  </a:cubicBezTo>
                  <a:cubicBezTo>
                    <a:pt x="48" y="78"/>
                    <a:pt x="48" y="78"/>
                    <a:pt x="48" y="78"/>
                  </a:cubicBezTo>
                  <a:cubicBezTo>
                    <a:pt x="55" y="60"/>
                    <a:pt x="58" y="39"/>
                    <a:pt x="57" y="16"/>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64"/>
            <p:cNvSpPr/>
            <p:nvPr/>
          </p:nvSpPr>
          <p:spPr bwMode="auto">
            <a:xfrm>
              <a:off x="4516" y="2436"/>
              <a:ext cx="7" cy="2"/>
            </a:xfrm>
            <a:custGeom>
              <a:avLst/>
              <a:gdLst>
                <a:gd name="T0" fmla="*/ 0 w 7"/>
                <a:gd name="T1" fmla="*/ 0 h 2"/>
                <a:gd name="T2" fmla="*/ 0 w 7"/>
                <a:gd name="T3" fmla="*/ 0 h 2"/>
                <a:gd name="T4" fmla="*/ 7 w 7"/>
                <a:gd name="T5" fmla="*/ 2 h 2"/>
                <a:gd name="T6" fmla="*/ 0 w 7"/>
                <a:gd name="T7" fmla="*/ 0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lnTo>
                    <a:pt x="0" y="0"/>
                  </a:lnTo>
                  <a:lnTo>
                    <a:pt x="7" y="2"/>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65"/>
            <p:cNvSpPr/>
            <p:nvPr/>
          </p:nvSpPr>
          <p:spPr bwMode="auto">
            <a:xfrm>
              <a:off x="4494" y="2512"/>
              <a:ext cx="64" cy="85"/>
            </a:xfrm>
            <a:custGeom>
              <a:avLst/>
              <a:gdLst>
                <a:gd name="T0" fmla="*/ 27 w 27"/>
                <a:gd name="T1" fmla="*/ 0 h 36"/>
                <a:gd name="T2" fmla="*/ 15 w 27"/>
                <a:gd name="T3" fmla="*/ 0 h 36"/>
                <a:gd name="T4" fmla="*/ 1 w 27"/>
                <a:gd name="T5" fmla="*/ 29 h 36"/>
                <a:gd name="T6" fmla="*/ 0 w 27"/>
                <a:gd name="T7" fmla="*/ 33 h 36"/>
                <a:gd name="T8" fmla="*/ 8 w 27"/>
                <a:gd name="T9" fmla="*/ 36 h 36"/>
                <a:gd name="T10" fmla="*/ 19 w 27"/>
                <a:gd name="T11" fmla="*/ 8 h 36"/>
                <a:gd name="T12" fmla="*/ 27 w 27"/>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27" h="36">
                  <a:moveTo>
                    <a:pt x="27" y="0"/>
                  </a:moveTo>
                  <a:cubicBezTo>
                    <a:pt x="15" y="0"/>
                    <a:pt x="15" y="0"/>
                    <a:pt x="15" y="0"/>
                  </a:cubicBezTo>
                  <a:cubicBezTo>
                    <a:pt x="12" y="17"/>
                    <a:pt x="8" y="27"/>
                    <a:pt x="1" y="29"/>
                  </a:cubicBezTo>
                  <a:cubicBezTo>
                    <a:pt x="1" y="30"/>
                    <a:pt x="1" y="32"/>
                    <a:pt x="0" y="33"/>
                  </a:cubicBezTo>
                  <a:cubicBezTo>
                    <a:pt x="3" y="35"/>
                    <a:pt x="6" y="36"/>
                    <a:pt x="8" y="36"/>
                  </a:cubicBezTo>
                  <a:cubicBezTo>
                    <a:pt x="15" y="35"/>
                    <a:pt x="19" y="26"/>
                    <a:pt x="19" y="8"/>
                  </a:cubicBezTo>
                  <a:cubicBezTo>
                    <a:pt x="27" y="0"/>
                    <a:pt x="27" y="0"/>
                    <a:pt x="27"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6"/>
            <p:cNvSpPr/>
            <p:nvPr/>
          </p:nvSpPr>
          <p:spPr bwMode="auto">
            <a:xfrm>
              <a:off x="4497" y="2455"/>
              <a:ext cx="133" cy="206"/>
            </a:xfrm>
            <a:custGeom>
              <a:avLst/>
              <a:gdLst>
                <a:gd name="T0" fmla="*/ 14 w 56"/>
                <a:gd name="T1" fmla="*/ 24 h 87"/>
                <a:gd name="T2" fmla="*/ 26 w 56"/>
                <a:gd name="T3" fmla="*/ 24 h 87"/>
                <a:gd name="T4" fmla="*/ 28 w 56"/>
                <a:gd name="T5" fmla="*/ 52 h 87"/>
                <a:gd name="T6" fmla="*/ 23 w 56"/>
                <a:gd name="T7" fmla="*/ 64 h 87"/>
                <a:gd name="T8" fmla="*/ 21 w 56"/>
                <a:gd name="T9" fmla="*/ 70 h 87"/>
                <a:gd name="T10" fmla="*/ 14 w 56"/>
                <a:gd name="T11" fmla="*/ 73 h 87"/>
                <a:gd name="T12" fmla="*/ 8 w 56"/>
                <a:gd name="T13" fmla="*/ 78 h 87"/>
                <a:gd name="T14" fmla="*/ 5 w 56"/>
                <a:gd name="T15" fmla="*/ 87 h 87"/>
                <a:gd name="T16" fmla="*/ 27 w 56"/>
                <a:gd name="T17" fmla="*/ 72 h 87"/>
                <a:gd name="T18" fmla="*/ 37 w 56"/>
                <a:gd name="T19" fmla="*/ 48 h 87"/>
                <a:gd name="T20" fmla="*/ 48 w 56"/>
                <a:gd name="T21" fmla="*/ 41 h 87"/>
                <a:gd name="T22" fmla="*/ 38 w 56"/>
                <a:gd name="T23" fmla="*/ 67 h 87"/>
                <a:gd name="T24" fmla="*/ 30 w 56"/>
                <a:gd name="T25" fmla="*/ 76 h 87"/>
                <a:gd name="T26" fmla="*/ 43 w 56"/>
                <a:gd name="T27" fmla="*/ 68 h 87"/>
                <a:gd name="T28" fmla="*/ 51 w 56"/>
                <a:gd name="T29" fmla="*/ 53 h 87"/>
                <a:gd name="T30" fmla="*/ 56 w 56"/>
                <a:gd name="T31" fmla="*/ 9 h 87"/>
                <a:gd name="T32" fmla="*/ 8 w 56"/>
                <a:gd name="T33" fmla="*/ 0 h 87"/>
                <a:gd name="T34" fmla="*/ 4 w 56"/>
                <a:gd name="T35" fmla="*/ 8 h 87"/>
                <a:gd name="T36" fmla="*/ 2 w 56"/>
                <a:gd name="T37" fmla="*/ 48 h 87"/>
                <a:gd name="T38" fmla="*/ 0 w 56"/>
                <a:gd name="T39" fmla="*/ 53 h 87"/>
                <a:gd name="T40" fmla="*/ 14 w 56"/>
                <a:gd name="T41" fmla="*/ 2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7">
                  <a:moveTo>
                    <a:pt x="14" y="24"/>
                  </a:moveTo>
                  <a:cubicBezTo>
                    <a:pt x="26" y="24"/>
                    <a:pt x="26" y="24"/>
                    <a:pt x="26" y="24"/>
                  </a:cubicBezTo>
                  <a:cubicBezTo>
                    <a:pt x="28" y="52"/>
                    <a:pt x="28" y="52"/>
                    <a:pt x="28" y="52"/>
                  </a:cubicBezTo>
                  <a:cubicBezTo>
                    <a:pt x="23" y="64"/>
                    <a:pt x="23" y="64"/>
                    <a:pt x="23" y="64"/>
                  </a:cubicBezTo>
                  <a:cubicBezTo>
                    <a:pt x="21" y="70"/>
                    <a:pt x="21" y="70"/>
                    <a:pt x="21" y="70"/>
                  </a:cubicBezTo>
                  <a:cubicBezTo>
                    <a:pt x="18" y="71"/>
                    <a:pt x="16" y="72"/>
                    <a:pt x="14" y="73"/>
                  </a:cubicBezTo>
                  <a:cubicBezTo>
                    <a:pt x="12" y="75"/>
                    <a:pt x="10" y="76"/>
                    <a:pt x="8" y="78"/>
                  </a:cubicBezTo>
                  <a:cubicBezTo>
                    <a:pt x="5" y="81"/>
                    <a:pt x="4" y="84"/>
                    <a:pt x="5" y="87"/>
                  </a:cubicBezTo>
                  <a:cubicBezTo>
                    <a:pt x="27" y="72"/>
                    <a:pt x="27" y="72"/>
                    <a:pt x="27" y="72"/>
                  </a:cubicBezTo>
                  <a:cubicBezTo>
                    <a:pt x="37" y="48"/>
                    <a:pt x="37" y="48"/>
                    <a:pt x="37" y="48"/>
                  </a:cubicBezTo>
                  <a:cubicBezTo>
                    <a:pt x="48" y="41"/>
                    <a:pt x="48" y="41"/>
                    <a:pt x="48" y="41"/>
                  </a:cubicBezTo>
                  <a:cubicBezTo>
                    <a:pt x="38" y="67"/>
                    <a:pt x="38" y="67"/>
                    <a:pt x="38" y="67"/>
                  </a:cubicBezTo>
                  <a:cubicBezTo>
                    <a:pt x="30" y="76"/>
                    <a:pt x="30" y="76"/>
                    <a:pt x="30" y="76"/>
                  </a:cubicBezTo>
                  <a:cubicBezTo>
                    <a:pt x="43" y="68"/>
                    <a:pt x="43" y="68"/>
                    <a:pt x="43" y="68"/>
                  </a:cubicBezTo>
                  <a:cubicBezTo>
                    <a:pt x="51" y="53"/>
                    <a:pt x="51" y="53"/>
                    <a:pt x="51" y="53"/>
                  </a:cubicBezTo>
                  <a:cubicBezTo>
                    <a:pt x="56" y="9"/>
                    <a:pt x="56" y="9"/>
                    <a:pt x="56" y="9"/>
                  </a:cubicBezTo>
                  <a:cubicBezTo>
                    <a:pt x="8" y="0"/>
                    <a:pt x="8" y="0"/>
                    <a:pt x="8" y="0"/>
                  </a:cubicBezTo>
                  <a:cubicBezTo>
                    <a:pt x="4" y="8"/>
                    <a:pt x="4" y="8"/>
                    <a:pt x="4" y="8"/>
                  </a:cubicBezTo>
                  <a:cubicBezTo>
                    <a:pt x="5" y="21"/>
                    <a:pt x="4" y="34"/>
                    <a:pt x="2" y="48"/>
                  </a:cubicBezTo>
                  <a:cubicBezTo>
                    <a:pt x="1" y="49"/>
                    <a:pt x="1" y="51"/>
                    <a:pt x="0" y="53"/>
                  </a:cubicBezTo>
                  <a:cubicBezTo>
                    <a:pt x="7" y="51"/>
                    <a:pt x="11" y="41"/>
                    <a:pt x="14" y="2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7"/>
            <p:cNvSpPr/>
            <p:nvPr/>
          </p:nvSpPr>
          <p:spPr bwMode="auto">
            <a:xfrm>
              <a:off x="4530" y="2606"/>
              <a:ext cx="21" cy="22"/>
            </a:xfrm>
            <a:custGeom>
              <a:avLst/>
              <a:gdLst>
                <a:gd name="T0" fmla="*/ 9 w 9"/>
                <a:gd name="T1" fmla="*/ 0 h 9"/>
                <a:gd name="T2" fmla="*/ 5 w 9"/>
                <a:gd name="T3" fmla="*/ 0 h 9"/>
                <a:gd name="T4" fmla="*/ 3 w 9"/>
                <a:gd name="T5" fmla="*/ 6 h 9"/>
                <a:gd name="T6" fmla="*/ 0 w 9"/>
                <a:gd name="T7" fmla="*/ 6 h 9"/>
                <a:gd name="T8" fmla="*/ 0 w 9"/>
                <a:gd name="T9" fmla="*/ 9 h 9"/>
                <a:gd name="T10" fmla="*/ 7 w 9"/>
                <a:gd name="T11" fmla="*/ 6 h 9"/>
                <a:gd name="T12" fmla="*/ 9 w 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0"/>
                  </a:moveTo>
                  <a:cubicBezTo>
                    <a:pt x="8" y="0"/>
                    <a:pt x="7" y="0"/>
                    <a:pt x="5" y="0"/>
                  </a:cubicBezTo>
                  <a:cubicBezTo>
                    <a:pt x="3" y="6"/>
                    <a:pt x="3" y="6"/>
                    <a:pt x="3" y="6"/>
                  </a:cubicBezTo>
                  <a:cubicBezTo>
                    <a:pt x="0" y="6"/>
                    <a:pt x="0" y="6"/>
                    <a:pt x="0" y="6"/>
                  </a:cubicBezTo>
                  <a:cubicBezTo>
                    <a:pt x="0" y="7"/>
                    <a:pt x="0" y="8"/>
                    <a:pt x="0" y="9"/>
                  </a:cubicBezTo>
                  <a:cubicBezTo>
                    <a:pt x="2" y="8"/>
                    <a:pt x="4" y="7"/>
                    <a:pt x="7" y="6"/>
                  </a:cubicBezTo>
                  <a:cubicBezTo>
                    <a:pt x="9" y="0"/>
                    <a:pt x="9" y="0"/>
                    <a:pt x="9" y="0"/>
                  </a:cubicBezTo>
                  <a:close/>
                </a:path>
              </a:pathLst>
            </a:custGeom>
            <a:solidFill>
              <a:srgbClr val="A56E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8"/>
            <p:cNvSpPr/>
            <p:nvPr/>
          </p:nvSpPr>
          <p:spPr bwMode="auto">
            <a:xfrm>
              <a:off x="4530" y="2606"/>
              <a:ext cx="12" cy="14"/>
            </a:xfrm>
            <a:custGeom>
              <a:avLst/>
              <a:gdLst>
                <a:gd name="T0" fmla="*/ 0 w 5"/>
                <a:gd name="T1" fmla="*/ 6 h 6"/>
                <a:gd name="T2" fmla="*/ 3 w 5"/>
                <a:gd name="T3" fmla="*/ 6 h 6"/>
                <a:gd name="T4" fmla="*/ 5 w 5"/>
                <a:gd name="T5" fmla="*/ 0 h 6"/>
                <a:gd name="T6" fmla="*/ 0 w 5"/>
                <a:gd name="T7" fmla="*/ 6 h 6"/>
              </a:gdLst>
              <a:ahLst/>
              <a:cxnLst>
                <a:cxn ang="0">
                  <a:pos x="T0" y="T1"/>
                </a:cxn>
                <a:cxn ang="0">
                  <a:pos x="T2" y="T3"/>
                </a:cxn>
                <a:cxn ang="0">
                  <a:pos x="T4" y="T5"/>
                </a:cxn>
                <a:cxn ang="0">
                  <a:pos x="T6" y="T7"/>
                </a:cxn>
              </a:cxnLst>
              <a:rect l="0" t="0" r="r" b="b"/>
              <a:pathLst>
                <a:path w="5" h="6">
                  <a:moveTo>
                    <a:pt x="0" y="6"/>
                  </a:moveTo>
                  <a:cubicBezTo>
                    <a:pt x="3" y="6"/>
                    <a:pt x="3" y="6"/>
                    <a:pt x="3" y="6"/>
                  </a:cubicBezTo>
                  <a:cubicBezTo>
                    <a:pt x="5" y="0"/>
                    <a:pt x="5" y="0"/>
                    <a:pt x="5" y="0"/>
                  </a:cubicBezTo>
                  <a:cubicBezTo>
                    <a:pt x="2" y="1"/>
                    <a:pt x="0" y="3"/>
                    <a:pt x="0" y="6"/>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9"/>
            <p:cNvSpPr/>
            <p:nvPr/>
          </p:nvSpPr>
          <p:spPr bwMode="auto">
            <a:xfrm>
              <a:off x="4257" y="3828"/>
              <a:ext cx="301" cy="52"/>
            </a:xfrm>
            <a:custGeom>
              <a:avLst/>
              <a:gdLst>
                <a:gd name="T0" fmla="*/ 0 w 301"/>
                <a:gd name="T1" fmla="*/ 0 h 52"/>
                <a:gd name="T2" fmla="*/ 7 w 301"/>
                <a:gd name="T3" fmla="*/ 24 h 52"/>
                <a:gd name="T4" fmla="*/ 24 w 301"/>
                <a:gd name="T5" fmla="*/ 47 h 52"/>
                <a:gd name="T6" fmla="*/ 301 w 301"/>
                <a:gd name="T7" fmla="*/ 52 h 52"/>
                <a:gd name="T8" fmla="*/ 159 w 301"/>
                <a:gd name="T9" fmla="*/ 0 h 52"/>
                <a:gd name="T10" fmla="*/ 0 w 301"/>
                <a:gd name="T11" fmla="*/ 0 h 52"/>
                <a:gd name="T12" fmla="*/ 0 w 30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01" h="52">
                  <a:moveTo>
                    <a:pt x="0" y="0"/>
                  </a:moveTo>
                  <a:lnTo>
                    <a:pt x="7" y="24"/>
                  </a:lnTo>
                  <a:lnTo>
                    <a:pt x="24" y="47"/>
                  </a:lnTo>
                  <a:lnTo>
                    <a:pt x="301" y="52"/>
                  </a:lnTo>
                  <a:lnTo>
                    <a:pt x="159" y="0"/>
                  </a:lnTo>
                  <a:lnTo>
                    <a:pt x="0" y="0"/>
                  </a:lnTo>
                  <a:lnTo>
                    <a:pt x="0" y="0"/>
                  </a:ln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0"/>
            <p:cNvSpPr/>
            <p:nvPr/>
          </p:nvSpPr>
          <p:spPr bwMode="auto">
            <a:xfrm>
              <a:off x="4034" y="3771"/>
              <a:ext cx="638" cy="244"/>
            </a:xfrm>
            <a:custGeom>
              <a:avLst/>
              <a:gdLst>
                <a:gd name="T0" fmla="*/ 92 w 269"/>
                <a:gd name="T1" fmla="*/ 58 h 103"/>
                <a:gd name="T2" fmla="*/ 111 w 269"/>
                <a:gd name="T3" fmla="*/ 87 h 103"/>
                <a:gd name="T4" fmla="*/ 1 w 269"/>
                <a:gd name="T5" fmla="*/ 67 h 103"/>
                <a:gd name="T6" fmla="*/ 0 w 269"/>
                <a:gd name="T7" fmla="*/ 73 h 103"/>
                <a:gd name="T8" fmla="*/ 30 w 269"/>
                <a:gd name="T9" fmla="*/ 86 h 103"/>
                <a:gd name="T10" fmla="*/ 124 w 269"/>
                <a:gd name="T11" fmla="*/ 103 h 103"/>
                <a:gd name="T12" fmla="*/ 124 w 269"/>
                <a:gd name="T13" fmla="*/ 72 h 103"/>
                <a:gd name="T14" fmla="*/ 111 w 269"/>
                <a:gd name="T15" fmla="*/ 53 h 103"/>
                <a:gd name="T16" fmla="*/ 163 w 269"/>
                <a:gd name="T17" fmla="*/ 59 h 103"/>
                <a:gd name="T18" fmla="*/ 262 w 269"/>
                <a:gd name="T19" fmla="*/ 57 h 103"/>
                <a:gd name="T20" fmla="*/ 194 w 269"/>
                <a:gd name="T21" fmla="*/ 21 h 103"/>
                <a:gd name="T22" fmla="*/ 167 w 269"/>
                <a:gd name="T23" fmla="*/ 0 h 103"/>
                <a:gd name="T24" fmla="*/ 94 w 269"/>
                <a:gd name="T25" fmla="*/ 24 h 103"/>
                <a:gd name="T26" fmla="*/ 161 w 269"/>
                <a:gd name="T27" fmla="*/ 24 h 103"/>
                <a:gd name="T28" fmla="*/ 221 w 269"/>
                <a:gd name="T29" fmla="*/ 46 h 103"/>
                <a:gd name="T30" fmla="*/ 104 w 269"/>
                <a:gd name="T31" fmla="*/ 44 h 103"/>
                <a:gd name="T32" fmla="*/ 97 w 269"/>
                <a:gd name="T33" fmla="*/ 34 h 103"/>
                <a:gd name="T34" fmla="*/ 56 w 269"/>
                <a:gd name="T35" fmla="*/ 46 h 103"/>
                <a:gd name="T36" fmla="*/ 92 w 269"/>
                <a:gd name="T37"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03">
                  <a:moveTo>
                    <a:pt x="92" y="58"/>
                  </a:moveTo>
                  <a:cubicBezTo>
                    <a:pt x="111" y="87"/>
                    <a:pt x="111" y="87"/>
                    <a:pt x="111" y="87"/>
                  </a:cubicBezTo>
                  <a:cubicBezTo>
                    <a:pt x="1" y="67"/>
                    <a:pt x="1" y="67"/>
                    <a:pt x="1" y="67"/>
                  </a:cubicBezTo>
                  <a:cubicBezTo>
                    <a:pt x="0" y="73"/>
                    <a:pt x="0" y="73"/>
                    <a:pt x="0" y="73"/>
                  </a:cubicBezTo>
                  <a:cubicBezTo>
                    <a:pt x="30" y="86"/>
                    <a:pt x="30" y="86"/>
                    <a:pt x="30" y="86"/>
                  </a:cubicBezTo>
                  <a:cubicBezTo>
                    <a:pt x="124" y="103"/>
                    <a:pt x="124" y="103"/>
                    <a:pt x="124" y="103"/>
                  </a:cubicBezTo>
                  <a:cubicBezTo>
                    <a:pt x="138" y="93"/>
                    <a:pt x="138" y="83"/>
                    <a:pt x="124" y="72"/>
                  </a:cubicBezTo>
                  <a:cubicBezTo>
                    <a:pt x="111" y="53"/>
                    <a:pt x="111" y="53"/>
                    <a:pt x="111" y="53"/>
                  </a:cubicBezTo>
                  <a:cubicBezTo>
                    <a:pt x="163" y="59"/>
                    <a:pt x="163" y="59"/>
                    <a:pt x="163" y="59"/>
                  </a:cubicBezTo>
                  <a:cubicBezTo>
                    <a:pt x="199" y="69"/>
                    <a:pt x="232" y="68"/>
                    <a:pt x="262" y="57"/>
                  </a:cubicBezTo>
                  <a:cubicBezTo>
                    <a:pt x="269" y="36"/>
                    <a:pt x="246" y="24"/>
                    <a:pt x="194" y="21"/>
                  </a:cubicBezTo>
                  <a:cubicBezTo>
                    <a:pt x="167" y="0"/>
                    <a:pt x="167" y="0"/>
                    <a:pt x="167" y="0"/>
                  </a:cubicBezTo>
                  <a:cubicBezTo>
                    <a:pt x="151" y="13"/>
                    <a:pt x="127" y="21"/>
                    <a:pt x="94" y="24"/>
                  </a:cubicBezTo>
                  <a:cubicBezTo>
                    <a:pt x="161" y="24"/>
                    <a:pt x="161" y="24"/>
                    <a:pt x="161" y="24"/>
                  </a:cubicBezTo>
                  <a:cubicBezTo>
                    <a:pt x="221" y="46"/>
                    <a:pt x="221" y="46"/>
                    <a:pt x="221" y="46"/>
                  </a:cubicBezTo>
                  <a:cubicBezTo>
                    <a:pt x="104" y="44"/>
                    <a:pt x="104" y="44"/>
                    <a:pt x="104" y="44"/>
                  </a:cubicBezTo>
                  <a:cubicBezTo>
                    <a:pt x="97" y="34"/>
                    <a:pt x="97" y="34"/>
                    <a:pt x="97" y="34"/>
                  </a:cubicBezTo>
                  <a:cubicBezTo>
                    <a:pt x="84" y="40"/>
                    <a:pt x="70" y="44"/>
                    <a:pt x="56" y="46"/>
                  </a:cubicBezTo>
                  <a:cubicBezTo>
                    <a:pt x="92" y="58"/>
                    <a:pt x="92" y="58"/>
                    <a:pt x="92" y="58"/>
                  </a:cubicBezTo>
                  <a:close/>
                </a:path>
              </a:pathLst>
            </a:custGeom>
            <a:solidFill>
              <a:srgbClr val="2B1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71"/>
            <p:cNvSpPr/>
            <p:nvPr/>
          </p:nvSpPr>
          <p:spPr bwMode="auto">
            <a:xfrm>
              <a:off x="4036" y="3880"/>
              <a:ext cx="261" cy="97"/>
            </a:xfrm>
            <a:custGeom>
              <a:avLst/>
              <a:gdLst>
                <a:gd name="T0" fmla="*/ 110 w 110"/>
                <a:gd name="T1" fmla="*/ 41 h 41"/>
                <a:gd name="T2" fmla="*/ 91 w 110"/>
                <a:gd name="T3" fmla="*/ 12 h 41"/>
                <a:gd name="T4" fmla="*/ 55 w 110"/>
                <a:gd name="T5" fmla="*/ 0 h 41"/>
                <a:gd name="T6" fmla="*/ 1 w 110"/>
                <a:gd name="T7" fmla="*/ 1 h 41"/>
                <a:gd name="T8" fmla="*/ 0 w 110"/>
                <a:gd name="T9" fmla="*/ 21 h 41"/>
                <a:gd name="T10" fmla="*/ 110 w 110"/>
                <a:gd name="T11" fmla="*/ 41 h 41"/>
              </a:gdLst>
              <a:ahLst/>
              <a:cxnLst>
                <a:cxn ang="0">
                  <a:pos x="T0" y="T1"/>
                </a:cxn>
                <a:cxn ang="0">
                  <a:pos x="T2" y="T3"/>
                </a:cxn>
                <a:cxn ang="0">
                  <a:pos x="T4" y="T5"/>
                </a:cxn>
                <a:cxn ang="0">
                  <a:pos x="T6" y="T7"/>
                </a:cxn>
                <a:cxn ang="0">
                  <a:pos x="T8" y="T9"/>
                </a:cxn>
                <a:cxn ang="0">
                  <a:pos x="T10" y="T11"/>
                </a:cxn>
              </a:cxnLst>
              <a:rect l="0" t="0" r="r" b="b"/>
              <a:pathLst>
                <a:path w="110" h="41">
                  <a:moveTo>
                    <a:pt x="110" y="41"/>
                  </a:moveTo>
                  <a:cubicBezTo>
                    <a:pt x="91" y="12"/>
                    <a:pt x="91" y="12"/>
                    <a:pt x="91" y="12"/>
                  </a:cubicBezTo>
                  <a:cubicBezTo>
                    <a:pt x="55" y="0"/>
                    <a:pt x="55" y="0"/>
                    <a:pt x="55" y="0"/>
                  </a:cubicBezTo>
                  <a:cubicBezTo>
                    <a:pt x="38" y="3"/>
                    <a:pt x="20" y="3"/>
                    <a:pt x="1" y="1"/>
                  </a:cubicBezTo>
                  <a:cubicBezTo>
                    <a:pt x="0" y="21"/>
                    <a:pt x="0" y="21"/>
                    <a:pt x="0" y="21"/>
                  </a:cubicBezTo>
                  <a:cubicBezTo>
                    <a:pt x="110" y="41"/>
                    <a:pt x="110" y="41"/>
                    <a:pt x="110" y="41"/>
                  </a:cubicBez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文本框 62"/>
          <p:cNvSpPr txBox="1"/>
          <p:nvPr/>
        </p:nvSpPr>
        <p:spPr>
          <a:xfrm>
            <a:off x="5690719" y="2216039"/>
            <a:ext cx="2694972" cy="1757019"/>
          </a:xfrm>
          <a:prstGeom prst="rect">
            <a:avLst/>
          </a:prstGeom>
          <a:noFill/>
        </p:spPr>
        <p:txBody>
          <a:bodyPr wrap="square" lIns="69997" tIns="34999" rIns="69997" bIns="34999"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文本点击输入文本点击输入文本点击输入文本点击输入文本点击输入文本点击输入文本点击输入文本点击输入文本点击输入文本点击输入文本点击输入文本点击输入文本点击输入文本点击输入文本点击输入文本</a:t>
            </a:r>
          </a:p>
        </p:txBody>
      </p:sp>
      <p:sp>
        <p:nvSpPr>
          <p:cNvPr id="58" name="矩形 57"/>
          <p:cNvSpPr/>
          <p:nvPr/>
        </p:nvSpPr>
        <p:spPr>
          <a:xfrm>
            <a:off x="5690719" y="1716163"/>
            <a:ext cx="1680244" cy="378458"/>
          </a:xfrm>
          <a:prstGeom prst="rect">
            <a:avLst/>
          </a:prstGeom>
        </p:spPr>
        <p:txBody>
          <a:bodyPr wrap="none" lIns="69997" tIns="34999" rIns="69997" bIns="34999">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点击输入标题</a:t>
            </a:r>
            <a:endParaRPr lang="zh-CN" altLang="en-US" sz="2000" b="1" dirty="0">
              <a:solidFill>
                <a:srgbClr val="C00000"/>
              </a:solidFill>
            </a:endParaRPr>
          </a:p>
        </p:txBody>
      </p:sp>
      <p:cxnSp>
        <p:nvCxnSpPr>
          <p:cNvPr id="59" name="直接连接符 58"/>
          <p:cNvCxnSpPr/>
          <p:nvPr/>
        </p:nvCxnSpPr>
        <p:spPr>
          <a:xfrm>
            <a:off x="5753676" y="2120320"/>
            <a:ext cx="2608109" cy="0"/>
          </a:xfrm>
          <a:prstGeom prst="line">
            <a:avLst/>
          </a:prstGeom>
          <a:ln w="50800" cmpd="thickThin">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865202" y="2770121"/>
            <a:ext cx="2933641" cy="1476520"/>
            <a:chOff x="1126654" y="4137355"/>
            <a:chExt cx="3820151" cy="1939812"/>
          </a:xfrm>
        </p:grpSpPr>
        <p:grpSp>
          <p:nvGrpSpPr>
            <p:cNvPr id="61" name="组合 60"/>
            <p:cNvGrpSpPr/>
            <p:nvPr/>
          </p:nvGrpSpPr>
          <p:grpSpPr>
            <a:xfrm>
              <a:off x="1126654" y="4137355"/>
              <a:ext cx="3820151" cy="1939812"/>
              <a:chOff x="1136088" y="4143150"/>
              <a:chExt cx="3820151" cy="1939812"/>
            </a:xfrm>
          </p:grpSpPr>
          <p:sp>
            <p:nvSpPr>
              <p:cNvPr id="63" name="Freeform 24"/>
              <p:cNvSpPr/>
              <p:nvPr/>
            </p:nvSpPr>
            <p:spPr bwMode="auto">
              <a:xfrm>
                <a:off x="1136088" y="4143150"/>
                <a:ext cx="3820151" cy="1939812"/>
              </a:xfrm>
              <a:custGeom>
                <a:avLst/>
                <a:gdLst>
                  <a:gd name="T0" fmla="*/ 266 w 923"/>
                  <a:gd name="T1" fmla="*/ 0 h 469"/>
                  <a:gd name="T2" fmla="*/ 0 w 923"/>
                  <a:gd name="T3" fmla="*/ 188 h 469"/>
                  <a:gd name="T4" fmla="*/ 156 w 923"/>
                  <a:gd name="T5" fmla="*/ 353 h 469"/>
                  <a:gd name="T6" fmla="*/ 226 w 923"/>
                  <a:gd name="T7" fmla="*/ 359 h 469"/>
                  <a:gd name="T8" fmla="*/ 383 w 923"/>
                  <a:gd name="T9" fmla="*/ 340 h 469"/>
                  <a:gd name="T10" fmla="*/ 544 w 923"/>
                  <a:gd name="T11" fmla="*/ 320 h 469"/>
                  <a:gd name="T12" fmla="*/ 923 w 923"/>
                  <a:gd name="T13" fmla="*/ 469 h 469"/>
                  <a:gd name="T14" fmla="*/ 358 w 923"/>
                  <a:gd name="T15" fmla="*/ 7 h 469"/>
                  <a:gd name="T16" fmla="*/ 266 w 923"/>
                  <a:gd name="T1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469">
                    <a:moveTo>
                      <a:pt x="266" y="0"/>
                    </a:moveTo>
                    <a:cubicBezTo>
                      <a:pt x="83" y="0"/>
                      <a:pt x="0" y="95"/>
                      <a:pt x="0" y="188"/>
                    </a:cubicBezTo>
                    <a:cubicBezTo>
                      <a:pt x="0" y="263"/>
                      <a:pt x="55" y="336"/>
                      <a:pt x="156" y="353"/>
                    </a:cubicBezTo>
                    <a:cubicBezTo>
                      <a:pt x="180" y="357"/>
                      <a:pt x="203" y="359"/>
                      <a:pt x="226" y="359"/>
                    </a:cubicBezTo>
                    <a:cubicBezTo>
                      <a:pt x="280" y="359"/>
                      <a:pt x="331" y="349"/>
                      <a:pt x="383" y="340"/>
                    </a:cubicBezTo>
                    <a:cubicBezTo>
                      <a:pt x="434" y="330"/>
                      <a:pt x="486" y="320"/>
                      <a:pt x="544" y="320"/>
                    </a:cubicBezTo>
                    <a:cubicBezTo>
                      <a:pt x="646" y="320"/>
                      <a:pt x="764" y="351"/>
                      <a:pt x="923" y="469"/>
                    </a:cubicBezTo>
                    <a:cubicBezTo>
                      <a:pt x="923" y="469"/>
                      <a:pt x="780" y="70"/>
                      <a:pt x="358" y="7"/>
                    </a:cubicBezTo>
                    <a:cubicBezTo>
                      <a:pt x="325" y="2"/>
                      <a:pt x="294" y="0"/>
                      <a:pt x="266" y="0"/>
                    </a:cubicBezTo>
                  </a:path>
                </a:pathLst>
              </a:custGeom>
              <a:gradFill flip="none" rotWithShape="1">
                <a:gsLst>
                  <a:gs pos="0">
                    <a:srgbClr val="740000"/>
                  </a:gs>
                  <a:gs pos="100000">
                    <a:srgbClr val="FF0000"/>
                  </a:gs>
                </a:gsLst>
                <a:lin ang="2700000" scaled="1"/>
                <a:tileRect/>
              </a:gradFill>
              <a:ln>
                <a:noFill/>
              </a:ln>
              <a:effectLst>
                <a:outerShdw blurRad="127000" dist="25400" dir="16200000" sx="101000" sy="101000" rotWithShape="0">
                  <a:prstClr val="black">
                    <a:alpha val="50000"/>
                  </a:prstClr>
                </a:outerShdw>
              </a:effectLst>
            </p:spPr>
            <p:txBody>
              <a:bodyPr vert="horz" wrap="square" lIns="91440" tIns="45720" rIns="91440" bIns="45720" numCol="1" anchor="t" anchorCtr="0" compatLnSpc="1"/>
              <a:lstStyle/>
              <a:p>
                <a:endParaRPr lang="zh-CN" altLang="en-US"/>
              </a:p>
            </p:txBody>
          </p:sp>
          <p:sp>
            <p:nvSpPr>
              <p:cNvPr id="64" name="文本框 19"/>
              <p:cNvSpPr txBox="1"/>
              <p:nvPr/>
            </p:nvSpPr>
            <p:spPr>
              <a:xfrm>
                <a:off x="1222071" y="4537972"/>
                <a:ext cx="1175431" cy="748045"/>
              </a:xfrm>
              <a:prstGeom prst="rect">
                <a:avLst/>
              </a:prstGeom>
              <a:noFill/>
            </p:spPr>
            <p:txBody>
              <a:bodyPr wrap="square" rtlCol="0" anchor="ctr" anchorCtr="0">
                <a:spAutoFit/>
              </a:bodyPr>
              <a:lstStyle/>
              <a:p>
                <a:pPr algn="ctr"/>
                <a:r>
                  <a:rPr lang="en-US" altLang="zh-CN" sz="3100" dirty="0">
                    <a:solidFill>
                      <a:schemeClr val="bg1"/>
                    </a:solidFill>
                    <a:latin typeface="汉仪菱心体简" panose="02010609000101010101" pitchFamily="49" charset="-122"/>
                    <a:ea typeface="汉仪菱心体简" panose="02010609000101010101" pitchFamily="49" charset="-122"/>
                  </a:rPr>
                  <a:t>01</a:t>
                </a:r>
                <a:endParaRPr lang="zh-CN" altLang="en-US" sz="3100" dirty="0">
                  <a:solidFill>
                    <a:schemeClr val="bg1"/>
                  </a:solidFill>
                  <a:latin typeface="汉仪菱心体简" panose="02010609000101010101" pitchFamily="49" charset="-122"/>
                  <a:ea typeface="汉仪菱心体简" panose="02010609000101010101" pitchFamily="49" charset="-122"/>
                </a:endParaRPr>
              </a:p>
            </p:txBody>
          </p:sp>
          <p:sp>
            <p:nvSpPr>
              <p:cNvPr id="65" name="文本框 11"/>
              <p:cNvSpPr txBox="1"/>
              <p:nvPr/>
            </p:nvSpPr>
            <p:spPr>
              <a:xfrm>
                <a:off x="2083855" y="4496766"/>
                <a:ext cx="1756703" cy="940111"/>
              </a:xfrm>
              <a:prstGeom prst="rect">
                <a:avLst/>
              </a:prstGeom>
              <a:noFill/>
            </p:spPr>
            <p:txBody>
              <a:bodyPr wrap="square" rtlCol="0">
                <a:spAutoFit/>
              </a:bodyPr>
              <a:lstStyle/>
              <a:p>
                <a:pPr>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点击输入文本点击输入文本点击输入文本点击输入文本点击输入文本</a:t>
                </a:r>
              </a:p>
            </p:txBody>
          </p:sp>
        </p:grpSp>
        <p:sp>
          <p:nvSpPr>
            <p:cNvPr id="62" name="椭圆 61"/>
            <p:cNvSpPr/>
            <p:nvPr/>
          </p:nvSpPr>
          <p:spPr>
            <a:xfrm>
              <a:off x="1447437" y="4549644"/>
              <a:ext cx="724702" cy="724702"/>
            </a:xfrm>
            <a:prstGeom prst="ellipse">
              <a:avLst/>
            </a:prstGeom>
            <a:gradFill>
              <a:gsLst>
                <a:gs pos="0">
                  <a:schemeClr val="tx1">
                    <a:alpha val="5000"/>
                  </a:schemeClr>
                </a:gs>
                <a:gs pos="75000">
                  <a:schemeClr val="tx1">
                    <a:alpha val="15000"/>
                  </a:schemeClr>
                </a:gs>
              </a:gsLst>
              <a:path path="circle">
                <a:fillToRect l="50000" t="50000" r="50000" b="50000"/>
              </a:path>
            </a:gradFill>
            <a:ln>
              <a:noFill/>
            </a:ln>
            <a:effectLst/>
          </p:spPr>
          <p:txBody>
            <a:bodyPr vert="horz" wrap="square" lIns="91440" tIns="45720" rIns="91440" bIns="45720" numCol="1" anchor="t" anchorCtr="0" compatLnSpc="1"/>
            <a:lstStyle/>
            <a:p>
              <a:endParaRPr lang="zh-CN" altLang="en-US">
                <a:solidFill>
                  <a:schemeClr val="tx1"/>
                </a:solidFill>
              </a:endParaRPr>
            </a:p>
          </p:txBody>
        </p:sp>
      </p:grpSp>
      <p:sp>
        <p:nvSpPr>
          <p:cNvPr id="66"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67" name="图片 66"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68" name="组合 67"/>
          <p:cNvGrpSpPr/>
          <p:nvPr/>
        </p:nvGrpSpPr>
        <p:grpSpPr>
          <a:xfrm>
            <a:off x="15240" y="198755"/>
            <a:ext cx="2970421" cy="417830"/>
            <a:chOff x="24" y="313"/>
            <a:chExt cx="4678" cy="658"/>
          </a:xfrm>
        </p:grpSpPr>
        <p:sp>
          <p:nvSpPr>
            <p:cNvPr id="69"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70"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71" name="直接连接符 70"/>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48000">
                                          <p:cBhvr additive="base">
                                            <p:cTn id="7" dur="500" fill="hold"/>
                                            <p:tgtEl>
                                              <p:spTgt spid="66"/>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heel(1)">
                                          <p:cBhvr>
                                            <p:cTn id="12" dur="2000"/>
                                            <p:tgtEl>
                                              <p:spTgt spid="60"/>
                                            </p:tgtEl>
                                          </p:cBhvr>
                                        </p:animEffect>
                                      </p:childTnLst>
                                    </p:cTn>
                                  </p:par>
                                </p:childTnLst>
                              </p:cTn>
                            </p:par>
                            <p:par>
                              <p:cTn id="13" fill="hold">
                                <p:stCondLst>
                                  <p:cond delay="2500"/>
                                </p:stCondLst>
                                <p:childTnLst>
                                  <p:par>
                                    <p:cTn id="14" presetID="21"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par>
                              <p:cTn id="17" fill="hold">
                                <p:stCondLst>
                                  <p:cond delay="4500"/>
                                </p:stCondLst>
                                <p:childTnLst>
                                  <p:par>
                                    <p:cTn id="18" presetID="21"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par>
                              <p:cTn id="21" fill="hold">
                                <p:stCondLst>
                                  <p:cond delay="65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7500"/>
                                </p:stCondLst>
                                <p:childTnLst>
                                  <p:par>
                                    <p:cTn id="28" presetID="14" presetClass="entr" presetSubtype="1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par>
                              <p:cTn id="31" fill="hold">
                                <p:stCondLst>
                                  <p:cond delay="8000"/>
                                </p:stCondLst>
                                <p:childTnLst>
                                  <p:par>
                                    <p:cTn id="32" presetID="53" presetClass="entr" presetSubtype="16"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Effect transition="in" filter="fade">
                                          <p:cBhvr>
                                            <p:cTn id="36" dur="500"/>
                                            <p:tgtEl>
                                              <p:spTgt spid="58"/>
                                            </p:tgtEl>
                                          </p:cBhvr>
                                        </p:animEffect>
                                      </p:childTnLst>
                                    </p:cTn>
                                  </p:par>
                                </p:childTnLst>
                              </p:cTn>
                            </p:par>
                            <p:par>
                              <p:cTn id="37" fill="hold">
                                <p:stCondLst>
                                  <p:cond delay="8500"/>
                                </p:stCondLst>
                                <p:childTnLst>
                                  <p:par>
                                    <p:cTn id="38" presetID="53" presetClass="entr" presetSubtype="16"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childTnLst>
                                    </p:cTn>
                                  </p:par>
                                </p:childTnLst>
                              </p:cTn>
                            </p:par>
                            <p:par>
                              <p:cTn id="43" fill="hold">
                                <p:stCondLst>
                                  <p:cond delay="9000"/>
                                </p:stCondLst>
                                <p:childTnLst>
                                  <p:par>
                                    <p:cTn id="44" presetID="53" presetClass="entr" presetSubtype="16"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heel(1)">
                                          <p:cBhvr>
                                            <p:cTn id="12" dur="2000"/>
                                            <p:tgtEl>
                                              <p:spTgt spid="60"/>
                                            </p:tgtEl>
                                          </p:cBhvr>
                                        </p:animEffect>
                                      </p:childTnLst>
                                    </p:cTn>
                                  </p:par>
                                </p:childTnLst>
                              </p:cTn>
                            </p:par>
                            <p:par>
                              <p:cTn id="13" fill="hold">
                                <p:stCondLst>
                                  <p:cond delay="2500"/>
                                </p:stCondLst>
                                <p:childTnLst>
                                  <p:par>
                                    <p:cTn id="14" presetID="21"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par>
                              <p:cTn id="17" fill="hold">
                                <p:stCondLst>
                                  <p:cond delay="4500"/>
                                </p:stCondLst>
                                <p:childTnLst>
                                  <p:par>
                                    <p:cTn id="18" presetID="21"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par>
                              <p:cTn id="21" fill="hold">
                                <p:stCondLst>
                                  <p:cond delay="65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7500"/>
                                </p:stCondLst>
                                <p:childTnLst>
                                  <p:par>
                                    <p:cTn id="28" presetID="14" presetClass="entr" presetSubtype="1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par>
                              <p:cTn id="31" fill="hold">
                                <p:stCondLst>
                                  <p:cond delay="8000"/>
                                </p:stCondLst>
                                <p:childTnLst>
                                  <p:par>
                                    <p:cTn id="32" presetID="53" presetClass="entr" presetSubtype="16"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Effect transition="in" filter="fade">
                                          <p:cBhvr>
                                            <p:cTn id="36" dur="500"/>
                                            <p:tgtEl>
                                              <p:spTgt spid="58"/>
                                            </p:tgtEl>
                                          </p:cBhvr>
                                        </p:animEffect>
                                      </p:childTnLst>
                                    </p:cTn>
                                  </p:par>
                                </p:childTnLst>
                              </p:cTn>
                            </p:par>
                            <p:par>
                              <p:cTn id="37" fill="hold">
                                <p:stCondLst>
                                  <p:cond delay="8500"/>
                                </p:stCondLst>
                                <p:childTnLst>
                                  <p:par>
                                    <p:cTn id="38" presetID="53" presetClass="entr" presetSubtype="16"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ppt_w</p:attrName>
                                            </p:attrNameLst>
                                          </p:cBhvr>
                                          <p:tavLst>
                                            <p:tav tm="0">
                                              <p:val>
                                                <p:fltVal val="0"/>
                                              </p:val>
                                            </p:tav>
                                            <p:tav tm="100000">
                                              <p:val>
                                                <p:strVal val="#ppt_w"/>
                                              </p:val>
                                            </p:tav>
                                          </p:tavLst>
                                        </p:anim>
                                        <p:anim calcmode="lin" valueType="num">
                                          <p:cBhvr>
                                            <p:cTn id="41" dur="500" fill="hold"/>
                                            <p:tgtEl>
                                              <p:spTgt spid="59"/>
                                            </p:tgtEl>
                                            <p:attrNameLst>
                                              <p:attrName>ppt_h</p:attrName>
                                            </p:attrNameLst>
                                          </p:cBhvr>
                                          <p:tavLst>
                                            <p:tav tm="0">
                                              <p:val>
                                                <p:fltVal val="0"/>
                                              </p:val>
                                            </p:tav>
                                            <p:tav tm="100000">
                                              <p:val>
                                                <p:strVal val="#ppt_h"/>
                                              </p:val>
                                            </p:tav>
                                          </p:tavLst>
                                        </p:anim>
                                        <p:animEffect transition="in" filter="fade">
                                          <p:cBhvr>
                                            <p:cTn id="42" dur="500"/>
                                            <p:tgtEl>
                                              <p:spTgt spid="59"/>
                                            </p:tgtEl>
                                          </p:cBhvr>
                                        </p:animEffect>
                                      </p:childTnLst>
                                    </p:cTn>
                                  </p:par>
                                </p:childTnLst>
                              </p:cTn>
                            </p:par>
                            <p:par>
                              <p:cTn id="43" fill="hold">
                                <p:stCondLst>
                                  <p:cond delay="9000"/>
                                </p:stCondLst>
                                <p:childTnLst>
                                  <p:par>
                                    <p:cTn id="44" presetID="53" presetClass="entr" presetSubtype="16"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298ff5019b 0a94b37f6c16c55e5dc8a1"/>
          <p:cNvPicPr>
            <a:picLocks noChangeAspect="1"/>
          </p:cNvPicPr>
          <p:nvPr/>
        </p:nvPicPr>
        <p:blipFill>
          <a:blip r:embed="rId2"/>
          <a:stretch>
            <a:fillRect/>
          </a:stretch>
        </p:blipFill>
        <p:spPr>
          <a:xfrm>
            <a:off x="15240" y="302260"/>
            <a:ext cx="9336405" cy="4923790"/>
          </a:xfrm>
          <a:prstGeom prst="rect">
            <a:avLst/>
          </a:prstGeom>
        </p:spPr>
      </p:pic>
      <p:sp>
        <p:nvSpPr>
          <p:cNvPr id="2" name="TextBox 58"/>
          <p:cNvSpPr txBox="1"/>
          <p:nvPr/>
        </p:nvSpPr>
        <p:spPr>
          <a:xfrm>
            <a:off x="3648655" y="633869"/>
            <a:ext cx="1214393" cy="402012"/>
          </a:xfrm>
          <a:prstGeom prst="rect">
            <a:avLst/>
          </a:prstGeom>
          <a:noFill/>
        </p:spPr>
        <p:txBody>
          <a:bodyPr wrap="none" lIns="93324" tIns="46662" rIns="93324" bIns="46662"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添加标题</a:t>
            </a:r>
          </a:p>
        </p:txBody>
      </p:sp>
      <p:sp>
        <p:nvSpPr>
          <p:cNvPr id="3" name="TextBox 59"/>
          <p:cNvSpPr txBox="1"/>
          <p:nvPr/>
        </p:nvSpPr>
        <p:spPr>
          <a:xfrm>
            <a:off x="3648655" y="1177380"/>
            <a:ext cx="5151835" cy="531133"/>
          </a:xfrm>
          <a:prstGeom prst="rect">
            <a:avLst/>
          </a:prstGeom>
          <a:noFill/>
        </p:spPr>
        <p:txBody>
          <a:bodyPr wrap="none" lIns="93324" tIns="46662" rIns="93324" bIns="46662" rtlCol="0">
            <a:spAutoFit/>
          </a:bodyPr>
          <a:lstStyle/>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p:txBody>
      </p:sp>
      <p:sp>
        <p:nvSpPr>
          <p:cNvPr id="4" name="矩形 3"/>
          <p:cNvSpPr/>
          <p:nvPr/>
        </p:nvSpPr>
        <p:spPr>
          <a:xfrm>
            <a:off x="3648654" y="1050641"/>
            <a:ext cx="5078114" cy="4641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93324" tIns="46662" rIns="93324" bIns="46662"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TextBox 61"/>
          <p:cNvSpPr txBox="1"/>
          <p:nvPr/>
        </p:nvSpPr>
        <p:spPr>
          <a:xfrm>
            <a:off x="3648655" y="1876518"/>
            <a:ext cx="1214393" cy="402012"/>
          </a:xfrm>
          <a:prstGeom prst="rect">
            <a:avLst/>
          </a:prstGeom>
          <a:noFill/>
        </p:spPr>
        <p:txBody>
          <a:bodyPr wrap="none" lIns="93324" tIns="46662" rIns="93324" bIns="46662"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添加标题</a:t>
            </a:r>
          </a:p>
        </p:txBody>
      </p:sp>
      <p:sp>
        <p:nvSpPr>
          <p:cNvPr id="6" name="TextBox 62"/>
          <p:cNvSpPr txBox="1"/>
          <p:nvPr/>
        </p:nvSpPr>
        <p:spPr>
          <a:xfrm>
            <a:off x="3648655" y="2420030"/>
            <a:ext cx="5151835" cy="531133"/>
          </a:xfrm>
          <a:prstGeom prst="rect">
            <a:avLst/>
          </a:prstGeom>
          <a:noFill/>
        </p:spPr>
        <p:txBody>
          <a:bodyPr wrap="none" lIns="93324" tIns="46662" rIns="93324" bIns="46662" rtlCol="0">
            <a:spAutoFit/>
          </a:bodyPr>
          <a:lstStyle/>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p:txBody>
      </p:sp>
      <p:sp>
        <p:nvSpPr>
          <p:cNvPr id="7" name="矩形 6"/>
          <p:cNvSpPr/>
          <p:nvPr/>
        </p:nvSpPr>
        <p:spPr>
          <a:xfrm>
            <a:off x="3648654" y="2293290"/>
            <a:ext cx="5078114" cy="4641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93324" tIns="46662" rIns="93324" bIns="46662"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TextBox 64"/>
          <p:cNvSpPr txBox="1"/>
          <p:nvPr/>
        </p:nvSpPr>
        <p:spPr>
          <a:xfrm>
            <a:off x="3648655" y="3192265"/>
            <a:ext cx="1214393" cy="402012"/>
          </a:xfrm>
          <a:prstGeom prst="rect">
            <a:avLst/>
          </a:prstGeom>
          <a:noFill/>
        </p:spPr>
        <p:txBody>
          <a:bodyPr wrap="none" lIns="93324" tIns="46662" rIns="93324" bIns="46662"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添加标题</a:t>
            </a:r>
          </a:p>
        </p:txBody>
      </p:sp>
      <p:sp>
        <p:nvSpPr>
          <p:cNvPr id="9" name="TextBox 65"/>
          <p:cNvSpPr txBox="1"/>
          <p:nvPr/>
        </p:nvSpPr>
        <p:spPr>
          <a:xfrm>
            <a:off x="3648655" y="3735776"/>
            <a:ext cx="5151835" cy="531133"/>
          </a:xfrm>
          <a:prstGeom prst="rect">
            <a:avLst/>
          </a:prstGeom>
          <a:noFill/>
        </p:spPr>
        <p:txBody>
          <a:bodyPr wrap="none" lIns="93324" tIns="46662" rIns="93324" bIns="46662" rtlCol="0">
            <a:spAutoFit/>
          </a:bodyPr>
          <a:lstStyle/>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a:p>
            <a:r>
              <a:rPr lang="zh-CN" altLang="en-US" sz="1400" dirty="0">
                <a:latin typeface="微软雅黑" panose="020B0503020204020204" pitchFamily="34" charset="-122"/>
                <a:ea typeface="微软雅黑" panose="020B0503020204020204" pitchFamily="34" charset="-122"/>
              </a:rPr>
              <a:t>单击此处添加文本，单击此处添加文本，单击此处添加文本。</a:t>
            </a:r>
          </a:p>
        </p:txBody>
      </p:sp>
      <p:sp>
        <p:nvSpPr>
          <p:cNvPr id="10" name="矩形 9"/>
          <p:cNvSpPr/>
          <p:nvPr/>
        </p:nvSpPr>
        <p:spPr>
          <a:xfrm>
            <a:off x="3648654" y="3609037"/>
            <a:ext cx="5078114" cy="4641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93324" tIns="46662" rIns="93324" bIns="46662"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1149" y="839470"/>
            <a:ext cx="2450511" cy="331372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43" name="图片 42" descr="01"/>
          <p:cNvPicPr>
            <a:picLocks noChangeAspect="1"/>
          </p:cNvPicPr>
          <p:nvPr/>
        </p:nvPicPr>
        <p:blipFill>
          <a:blip r:embed="rId4"/>
          <a:stretch>
            <a:fillRect/>
          </a:stretch>
        </p:blipFill>
        <p:spPr>
          <a:xfrm>
            <a:off x="8336280" y="1980565"/>
            <a:ext cx="3042920" cy="3803650"/>
          </a:xfrm>
          <a:prstGeom prst="rect">
            <a:avLst/>
          </a:prstGeom>
        </p:spPr>
      </p:pic>
      <p:grpSp>
        <p:nvGrpSpPr>
          <p:cNvPr id="14" name="组合 13"/>
          <p:cNvGrpSpPr/>
          <p:nvPr/>
        </p:nvGrpSpPr>
        <p:grpSpPr>
          <a:xfrm>
            <a:off x="15240" y="198755"/>
            <a:ext cx="2970421" cy="417830"/>
            <a:chOff x="24" y="313"/>
            <a:chExt cx="4678" cy="658"/>
          </a:xfrm>
        </p:grpSpPr>
        <p:sp>
          <p:nvSpPr>
            <p:cNvPr id="15"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16"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7" name="直接连接符 16"/>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48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2" presetClass="entr" presetSubtype="4"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p:tgtEl>
                                              <p:spTgt spid="2"/>
                                            </p:tgtEl>
                                            <p:attrNameLst>
                                              <p:attrName>ppt_y</p:attrName>
                                            </p:attrNameLst>
                                          </p:cBhvr>
                                          <p:tavLst>
                                            <p:tav tm="0">
                                              <p:val>
                                                <p:strVal val="#ppt_y+#ppt_h*1.125000"/>
                                              </p:val>
                                            </p:tav>
                                            <p:tav tm="100000">
                                              <p:val>
                                                <p:strVal val="#ppt_y"/>
                                              </p:val>
                                            </p:tav>
                                          </p:tavLst>
                                        </p:anim>
                                        <p:animEffect transition="in" filter="wipe(up)">
                                          <p:cBhvr>
                                            <p:cTn id="31" dur="500"/>
                                            <p:tgtEl>
                                              <p:spTgt spid="2"/>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p:tgtEl>
                                              <p:spTgt spid="3"/>
                                            </p:tgtEl>
                                            <p:attrNameLst>
                                              <p:attrName>ppt_y</p:attrName>
                                            </p:attrNameLst>
                                          </p:cBhvr>
                                          <p:tavLst>
                                            <p:tav tm="0">
                                              <p:val>
                                                <p:strVal val="#ppt_y-#ppt_h*1.125000"/>
                                              </p:val>
                                            </p:tav>
                                            <p:tav tm="100000">
                                              <p:val>
                                                <p:strVal val="#ppt_y"/>
                                              </p:val>
                                            </p:tav>
                                          </p:tavLst>
                                        </p:anim>
                                        <p:animEffect transition="in" filter="wipe(down)">
                                          <p:cBhvr>
                                            <p:cTn id="35" dur="500"/>
                                            <p:tgtEl>
                                              <p:spTgt spid="3"/>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ppt_y</p:attrName>
                                            </p:attrNameLst>
                                          </p:cBhvr>
                                          <p:tavLst>
                                            <p:tav tm="0">
                                              <p:val>
                                                <p:strVal val="#ppt_y+#ppt_h*1.125000"/>
                                              </p:val>
                                            </p:tav>
                                            <p:tav tm="100000">
                                              <p:val>
                                                <p:strVal val="#ppt_y"/>
                                              </p:val>
                                            </p:tav>
                                          </p:tavLst>
                                        </p:anim>
                                        <p:animEffect transition="in" filter="wipe(up)">
                                          <p:cBhvr>
                                            <p:cTn id="39" dur="500"/>
                                            <p:tgtEl>
                                              <p:spTgt spid="5"/>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ppt_y</p:attrName>
                                            </p:attrNameLst>
                                          </p:cBhvr>
                                          <p:tavLst>
                                            <p:tav tm="0">
                                              <p:val>
                                                <p:strVal val="#ppt_y-#ppt_h*1.125000"/>
                                              </p:val>
                                            </p:tav>
                                            <p:tav tm="100000">
                                              <p:val>
                                                <p:strVal val="#ppt_y"/>
                                              </p:val>
                                            </p:tav>
                                          </p:tavLst>
                                        </p:anim>
                                        <p:animEffect transition="in" filter="wipe(down)">
                                          <p:cBhvr>
                                            <p:cTn id="43" dur="500"/>
                                            <p:tgtEl>
                                              <p:spTgt spid="6"/>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p:tgtEl>
                                              <p:spTgt spid="9"/>
                                            </p:tgtEl>
                                            <p:attrNameLst>
                                              <p:attrName>ppt_y</p:attrName>
                                            </p:attrNameLst>
                                          </p:cBhvr>
                                          <p:tavLst>
                                            <p:tav tm="0">
                                              <p:val>
                                                <p:strVal val="#ppt_y-#ppt_h*1.125000"/>
                                              </p:val>
                                            </p:tav>
                                            <p:tav tm="100000">
                                              <p:val>
                                                <p:strVal val="#ppt_y"/>
                                              </p:val>
                                            </p:tav>
                                          </p:tavLst>
                                        </p:anim>
                                        <p:animEffect transition="in" filter="wipe(down)">
                                          <p:cBhvr>
                                            <p:cTn id="47" dur="500"/>
                                            <p:tgtEl>
                                              <p:spTgt spid="9"/>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p:tgtEl>
                                              <p:spTgt spid="8"/>
                                            </p:tgtEl>
                                            <p:attrNameLst>
                                              <p:attrName>ppt_y</p:attrName>
                                            </p:attrNameLst>
                                          </p:cBhvr>
                                          <p:tavLst>
                                            <p:tav tm="0">
                                              <p:val>
                                                <p:strVal val="#ppt_y+#ppt_h*1.125000"/>
                                              </p:val>
                                            </p:tav>
                                            <p:tav tm="100000">
                                              <p:val>
                                                <p:strVal val="#ppt_y"/>
                                              </p:val>
                                            </p:tav>
                                          </p:tavLst>
                                        </p:anim>
                                        <p:animEffect transition="in" filter="wipe(up)">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5" grpId="0"/>
          <p:bldP spid="6" grpId="0"/>
          <p:bldP spid="7" grpId="0" bldLvl="0" animBg="1"/>
          <p:bldP spid="8" grpId="0"/>
          <p:bldP spid="9" grpId="0"/>
          <p:bldP spid="10" grpId="0" bldLvl="0" animBg="1"/>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2" presetClass="entr" presetSubtype="4"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p:tgtEl>
                                              <p:spTgt spid="2"/>
                                            </p:tgtEl>
                                            <p:attrNameLst>
                                              <p:attrName>ppt_y</p:attrName>
                                            </p:attrNameLst>
                                          </p:cBhvr>
                                          <p:tavLst>
                                            <p:tav tm="0">
                                              <p:val>
                                                <p:strVal val="#ppt_y+#ppt_h*1.125000"/>
                                              </p:val>
                                            </p:tav>
                                            <p:tav tm="100000">
                                              <p:val>
                                                <p:strVal val="#ppt_y"/>
                                              </p:val>
                                            </p:tav>
                                          </p:tavLst>
                                        </p:anim>
                                        <p:animEffect transition="in" filter="wipe(up)">
                                          <p:cBhvr>
                                            <p:cTn id="31" dur="500"/>
                                            <p:tgtEl>
                                              <p:spTgt spid="2"/>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p:tgtEl>
                                              <p:spTgt spid="3"/>
                                            </p:tgtEl>
                                            <p:attrNameLst>
                                              <p:attrName>ppt_y</p:attrName>
                                            </p:attrNameLst>
                                          </p:cBhvr>
                                          <p:tavLst>
                                            <p:tav tm="0">
                                              <p:val>
                                                <p:strVal val="#ppt_y-#ppt_h*1.125000"/>
                                              </p:val>
                                            </p:tav>
                                            <p:tav tm="100000">
                                              <p:val>
                                                <p:strVal val="#ppt_y"/>
                                              </p:val>
                                            </p:tav>
                                          </p:tavLst>
                                        </p:anim>
                                        <p:animEffect transition="in" filter="wipe(down)">
                                          <p:cBhvr>
                                            <p:cTn id="35" dur="500"/>
                                            <p:tgtEl>
                                              <p:spTgt spid="3"/>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ppt_y</p:attrName>
                                            </p:attrNameLst>
                                          </p:cBhvr>
                                          <p:tavLst>
                                            <p:tav tm="0">
                                              <p:val>
                                                <p:strVal val="#ppt_y+#ppt_h*1.125000"/>
                                              </p:val>
                                            </p:tav>
                                            <p:tav tm="100000">
                                              <p:val>
                                                <p:strVal val="#ppt_y"/>
                                              </p:val>
                                            </p:tav>
                                          </p:tavLst>
                                        </p:anim>
                                        <p:animEffect transition="in" filter="wipe(up)">
                                          <p:cBhvr>
                                            <p:cTn id="39" dur="500"/>
                                            <p:tgtEl>
                                              <p:spTgt spid="5"/>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ppt_y</p:attrName>
                                            </p:attrNameLst>
                                          </p:cBhvr>
                                          <p:tavLst>
                                            <p:tav tm="0">
                                              <p:val>
                                                <p:strVal val="#ppt_y-#ppt_h*1.125000"/>
                                              </p:val>
                                            </p:tav>
                                            <p:tav tm="100000">
                                              <p:val>
                                                <p:strVal val="#ppt_y"/>
                                              </p:val>
                                            </p:tav>
                                          </p:tavLst>
                                        </p:anim>
                                        <p:animEffect transition="in" filter="wipe(down)">
                                          <p:cBhvr>
                                            <p:cTn id="43" dur="500"/>
                                            <p:tgtEl>
                                              <p:spTgt spid="6"/>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p:tgtEl>
                                              <p:spTgt spid="9"/>
                                            </p:tgtEl>
                                            <p:attrNameLst>
                                              <p:attrName>ppt_y</p:attrName>
                                            </p:attrNameLst>
                                          </p:cBhvr>
                                          <p:tavLst>
                                            <p:tav tm="0">
                                              <p:val>
                                                <p:strVal val="#ppt_y-#ppt_h*1.125000"/>
                                              </p:val>
                                            </p:tav>
                                            <p:tav tm="100000">
                                              <p:val>
                                                <p:strVal val="#ppt_y"/>
                                              </p:val>
                                            </p:tav>
                                          </p:tavLst>
                                        </p:anim>
                                        <p:animEffect transition="in" filter="wipe(down)">
                                          <p:cBhvr>
                                            <p:cTn id="47" dur="500"/>
                                            <p:tgtEl>
                                              <p:spTgt spid="9"/>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p:tgtEl>
                                              <p:spTgt spid="8"/>
                                            </p:tgtEl>
                                            <p:attrNameLst>
                                              <p:attrName>ppt_y</p:attrName>
                                            </p:attrNameLst>
                                          </p:cBhvr>
                                          <p:tavLst>
                                            <p:tav tm="0">
                                              <p:val>
                                                <p:strVal val="#ppt_y+#ppt_h*1.125000"/>
                                              </p:val>
                                            </p:tav>
                                            <p:tav tm="100000">
                                              <p:val>
                                                <p:strVal val="#ppt_y"/>
                                              </p:val>
                                            </p:tav>
                                          </p:tavLst>
                                        </p:anim>
                                        <p:animEffect transition="in" filter="wipe(up)">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5" grpId="0"/>
          <p:bldP spid="6" grpId="0"/>
          <p:bldP spid="7" grpId="0" bldLvl="0" animBg="1"/>
          <p:bldP spid="8" grpId="0"/>
          <p:bldP spid="9" grpId="0"/>
          <p:bldP spid="10" grpId="0" bldLvl="0" animBg="1"/>
          <p:bldP spid="1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3135358" y="1438596"/>
            <a:ext cx="2628619" cy="2628031"/>
            <a:chOff x="3868719" y="1776670"/>
            <a:chExt cx="2628619" cy="2628031"/>
          </a:xfrm>
        </p:grpSpPr>
        <p:sp>
          <p:nvSpPr>
            <p:cNvPr id="5"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chemeClr val="tx1">
                <a:lumMod val="50000"/>
                <a:lumOff val="50000"/>
              </a:schemeClr>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sp>
          <p:nvSpPr>
            <p:cNvPr id="6"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rPr>
                <a:t>单击此处添加文本</a:t>
              </a:r>
              <a:endParaRPr kumimoji="0" lang="en-US" sz="18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5449429" y="956664"/>
            <a:ext cx="1790385" cy="1789984"/>
            <a:chOff x="6012485" y="1170407"/>
            <a:chExt cx="1487948" cy="1487615"/>
          </a:xfrm>
        </p:grpSpPr>
        <p:sp>
          <p:nvSpPr>
            <p:cNvPr id="8"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C00000"/>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sp>
          <p:nvSpPr>
            <p:cNvPr id="9"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solidFill>
                    <a:srgbClr val="5A5959"/>
                  </a:solidFill>
                  <a:latin typeface="微软雅黑" panose="020B0503020204020204" pitchFamily="34" charset="-122"/>
                  <a:ea typeface="微软雅黑" panose="020B0503020204020204" pitchFamily="34" charset="-122"/>
                </a:rPr>
                <a:t>单击此处添加</a:t>
              </a:r>
              <a:r>
                <a:rPr lang="zh-CN" altLang="en-US" sz="1200" kern="0" dirty="0" smtClean="0">
                  <a:solidFill>
                    <a:srgbClr val="5A5959"/>
                  </a:solidFill>
                  <a:latin typeface="微软雅黑" panose="020B0503020204020204" pitchFamily="34" charset="-122"/>
                  <a:ea typeface="微软雅黑" panose="020B0503020204020204" pitchFamily="34" charset="-122"/>
                </a:rPr>
                <a:t>文本</a:t>
              </a:r>
              <a:endParaRPr lang="en-US" altLang="zh-CN" sz="1200" kern="0" dirty="0">
                <a:solidFill>
                  <a:srgbClr val="5A5959"/>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203727" y="1224595"/>
            <a:ext cx="2075647" cy="2080525"/>
            <a:chOff x="2057536" y="1194444"/>
            <a:chExt cx="2075647" cy="2080525"/>
          </a:xfrm>
        </p:grpSpPr>
        <p:sp>
          <p:nvSpPr>
            <p:cNvPr id="11"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C00000"/>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sp>
          <p:nvSpPr>
            <p:cNvPr id="12"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solidFill>
                    <a:srgbClr val="5A5959"/>
                  </a:solidFill>
                  <a:latin typeface="微软雅黑" panose="020B0503020204020204" pitchFamily="34" charset="-122"/>
                  <a:ea typeface="微软雅黑" panose="020B0503020204020204" pitchFamily="34" charset="-122"/>
                </a:rPr>
                <a:t>单击此处添加文本</a:t>
              </a:r>
              <a:endParaRPr kumimoji="0" lang="en-US" sz="14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grpSp>
      <p:sp>
        <p:nvSpPr>
          <p:cNvPr id="13" name="Freeform 10"/>
          <p:cNvSpPr/>
          <p:nvPr/>
        </p:nvSpPr>
        <p:spPr bwMode="auto">
          <a:xfrm>
            <a:off x="1807846" y="4063645"/>
            <a:ext cx="4923317" cy="339187"/>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rgbClr val="A9A9A9"/>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4" name="TextBox 53"/>
          <p:cNvSpPr txBox="1">
            <a:spLocks noChangeArrowheads="1"/>
          </p:cNvSpPr>
          <p:nvPr/>
        </p:nvSpPr>
        <p:spPr bwMode="auto">
          <a:xfrm>
            <a:off x="1263150" y="854695"/>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5" name="TextBox 53"/>
          <p:cNvSpPr txBox="1">
            <a:spLocks noChangeArrowheads="1"/>
          </p:cNvSpPr>
          <p:nvPr/>
        </p:nvSpPr>
        <p:spPr bwMode="auto">
          <a:xfrm>
            <a:off x="3495398" y="1090464"/>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16" name="TextBox 53"/>
          <p:cNvSpPr txBox="1">
            <a:spLocks noChangeArrowheads="1"/>
          </p:cNvSpPr>
          <p:nvPr/>
        </p:nvSpPr>
        <p:spPr bwMode="auto">
          <a:xfrm>
            <a:off x="7023790" y="1430759"/>
            <a:ext cx="15121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7" name="组合 16"/>
          <p:cNvGrpSpPr/>
          <p:nvPr/>
        </p:nvGrpSpPr>
        <p:grpSpPr>
          <a:xfrm>
            <a:off x="6951782" y="1878660"/>
            <a:ext cx="1656184" cy="1660076"/>
            <a:chOff x="2057536" y="1194444"/>
            <a:chExt cx="2075647" cy="2080525"/>
          </a:xfrm>
        </p:grpSpPr>
        <p:sp>
          <p:nvSpPr>
            <p:cNvPr id="18"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chemeClr val="tx1">
                <a:lumMod val="50000"/>
                <a:lumOff val="50000"/>
              </a:schemeClr>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sp>
          <p:nvSpPr>
            <p:cNvPr id="19"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smtClean="0">
                  <a:solidFill>
                    <a:srgbClr val="5A5959"/>
                  </a:solidFill>
                  <a:latin typeface="微软雅黑" panose="020B0503020204020204" pitchFamily="34" charset="-122"/>
                  <a:ea typeface="微软雅黑" panose="020B0503020204020204" pitchFamily="34" charset="-122"/>
                </a:rPr>
                <a:t>单击此处添加文本</a:t>
              </a:r>
              <a:endParaRPr kumimoji="0" lang="en-US" sz="1400" b="0" i="0" u="none" strike="noStrike" kern="0" cap="none" spc="0" normalizeH="0" baseline="0" noProof="0" dirty="0">
                <a:ln>
                  <a:noFill/>
                </a:ln>
                <a:solidFill>
                  <a:srgbClr val="5A5959"/>
                </a:solidFill>
                <a:effectLst/>
                <a:uLnTx/>
                <a:uFillTx/>
                <a:latin typeface="微软雅黑" panose="020B0503020204020204" pitchFamily="34" charset="-122"/>
                <a:ea typeface="微软雅黑" panose="020B0503020204020204" pitchFamily="34" charset="-122"/>
              </a:endParaRPr>
            </a:p>
          </p:txBody>
        </p:sp>
      </p:grpSp>
      <p:sp>
        <p:nvSpPr>
          <p:cNvPr id="20" name="TextBox 53"/>
          <p:cNvSpPr txBox="1">
            <a:spLocks noChangeArrowheads="1"/>
          </p:cNvSpPr>
          <p:nvPr/>
        </p:nvSpPr>
        <p:spPr bwMode="auto">
          <a:xfrm>
            <a:off x="5449429" y="586408"/>
            <a:ext cx="1728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rPr>
              <a:t>单击添加标题</a:t>
            </a:r>
            <a:endParaRPr kumimoji="0" lang="zh-CN" altLang="en-US" sz="2000" b="0" i="0" u="none" strike="noStrike" kern="0" cap="none" spc="0" normalizeH="0" baseline="0" noProof="0" dirty="0" smtClean="0">
              <a:ln>
                <a:noFill/>
              </a:ln>
              <a:solidFill>
                <a:srgbClr val="5A5959"/>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21"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2" name="图片 1"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3" name="组合 2"/>
          <p:cNvGrpSpPr/>
          <p:nvPr/>
        </p:nvGrpSpPr>
        <p:grpSpPr>
          <a:xfrm>
            <a:off x="15240" y="198755"/>
            <a:ext cx="2970421" cy="417830"/>
            <a:chOff x="24" y="313"/>
            <a:chExt cx="4678" cy="658"/>
          </a:xfrm>
        </p:grpSpPr>
        <p:sp>
          <p:nvSpPr>
            <p:cNvPr id="22"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23"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24" name="直接连接符 23"/>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ppt_x</p:attrName>
                                            </p:attrNameLst>
                                          </p:cBhvr>
                                          <p:tavLst>
                                            <p:tav tm="0">
                                              <p:val>
                                                <p:strVal val="#ppt_x-#ppt_w*1.125000"/>
                                              </p:val>
                                            </p:tav>
                                            <p:tav tm="100000">
                                              <p:val>
                                                <p:strVal val="#ppt_x"/>
                                              </p:val>
                                            </p:tav>
                                          </p:tavLst>
                                        </p:anim>
                                        <p:animEffect transition="in" filter="wipe(right)">
                                          <p:cBhvr>
                                            <p:cTn id="21" dur="500"/>
                                            <p:tgtEl>
                                              <p:spTgt spid="13"/>
                                            </p:tgtEl>
                                          </p:cBhvr>
                                        </p:animEffect>
                                      </p:childTnLst>
                                    </p:cTn>
                                  </p:par>
                                </p:childTnLst>
                              </p:cTn>
                            </p:par>
                            <p:par>
                              <p:cTn id="22" fill="hold">
                                <p:stCondLst>
                                  <p:cond delay="1000"/>
                                </p:stCondLst>
                                <p:childTnLst>
                                  <p:par>
                                    <p:cTn id="23" presetID="8" presetClass="emph" presetSubtype="0" fill="hold" nodeType="afterEffect">
                                      <p:stCondLst>
                                        <p:cond delay="0"/>
                                      </p:stCondLst>
                                      <p:childTnLst>
                                        <p:animRot by="21600000">
                                          <p:cBhvr>
                                            <p:cTn id="24" dur="2000" fill="hold"/>
                                            <p:tgtEl>
                                              <p:spTgt spid="4"/>
                                            </p:tgtEl>
                                            <p:attrNameLst>
                                              <p:attrName>r</p:attrName>
                                            </p:attrNameLst>
                                          </p:cBhvr>
                                        </p:animRot>
                                      </p:childTnLst>
                                    </p:cTn>
                                  </p:par>
                                  <p:par>
                                    <p:cTn id="25" presetID="8" presetClass="emph" presetSubtype="0" fill="hold" nodeType="withEffect">
                                      <p:stCondLst>
                                        <p:cond delay="0"/>
                                      </p:stCondLst>
                                      <p:childTnLst>
                                        <p:animRot by="21600000">
                                          <p:cBhvr>
                                            <p:cTn id="26" dur="1500" fill="hold"/>
                                            <p:tgtEl>
                                              <p:spTgt spid="1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7"/>
                                            </p:tgtEl>
                                            <p:attrNameLst>
                                              <p:attrName>r</p:attrName>
                                            </p:attrNameLst>
                                          </p:cBhvr>
                                        </p:animRot>
                                      </p:childTnLst>
                                    </p:cTn>
                                  </p:par>
                                  <p:par>
                                    <p:cTn id="29" presetID="8" presetClass="emph" presetSubtype="0" fill="hold" nodeType="withEffect">
                                      <p:stCondLst>
                                        <p:cond delay="0"/>
                                      </p:stCondLst>
                                      <p:childTnLst>
                                        <p:animRot by="21600000">
                                          <p:cBhvr>
                                            <p:cTn id="30" dur="1500" fill="hold"/>
                                            <p:tgtEl>
                                              <p:spTgt spid="17"/>
                                            </p:tgtEl>
                                            <p:attrNameLst>
                                              <p:attrName>r</p:attrName>
                                            </p:attrNameLst>
                                          </p:cBhvr>
                                        </p:animRot>
                                      </p:childTnLst>
                                    </p:cTn>
                                  </p:par>
                                  <p:par>
                                    <p:cTn id="31" presetID="42" presetClass="entr" presetSubtype="0" fill="hold" grpId="0" nodeType="withEffect">
                                      <p:stCondLst>
                                        <p:cond delay="6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1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3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6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2" presetClass="entr" presetSubtype="1" fill="hold" grpId="0" nodeType="afterEffect" p14:presetBounceEnd="48000">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14:bounceEnd="48000">
                                          <p:cBhvr additive="base">
                                            <p:cTn id="54" dur="50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55"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5" grpId="0"/>
          <p:bldP spid="16"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ppt_x</p:attrName>
                                            </p:attrNameLst>
                                          </p:cBhvr>
                                          <p:tavLst>
                                            <p:tav tm="0">
                                              <p:val>
                                                <p:strVal val="#ppt_x-#ppt_w*1.125000"/>
                                              </p:val>
                                            </p:tav>
                                            <p:tav tm="100000">
                                              <p:val>
                                                <p:strVal val="#ppt_x"/>
                                              </p:val>
                                            </p:tav>
                                          </p:tavLst>
                                        </p:anim>
                                        <p:animEffect transition="in" filter="wipe(right)">
                                          <p:cBhvr>
                                            <p:cTn id="21" dur="500"/>
                                            <p:tgtEl>
                                              <p:spTgt spid="13"/>
                                            </p:tgtEl>
                                          </p:cBhvr>
                                        </p:animEffect>
                                      </p:childTnLst>
                                    </p:cTn>
                                  </p:par>
                                </p:childTnLst>
                              </p:cTn>
                            </p:par>
                            <p:par>
                              <p:cTn id="22" fill="hold">
                                <p:stCondLst>
                                  <p:cond delay="1000"/>
                                </p:stCondLst>
                                <p:childTnLst>
                                  <p:par>
                                    <p:cTn id="23" presetID="8" presetClass="emph" presetSubtype="0" fill="hold" nodeType="afterEffect">
                                      <p:stCondLst>
                                        <p:cond delay="0"/>
                                      </p:stCondLst>
                                      <p:childTnLst>
                                        <p:animRot by="21600000">
                                          <p:cBhvr>
                                            <p:cTn id="24" dur="2000" fill="hold"/>
                                            <p:tgtEl>
                                              <p:spTgt spid="4"/>
                                            </p:tgtEl>
                                            <p:attrNameLst>
                                              <p:attrName>r</p:attrName>
                                            </p:attrNameLst>
                                          </p:cBhvr>
                                        </p:animRot>
                                      </p:childTnLst>
                                    </p:cTn>
                                  </p:par>
                                  <p:par>
                                    <p:cTn id="25" presetID="8" presetClass="emph" presetSubtype="0" fill="hold" nodeType="withEffect">
                                      <p:stCondLst>
                                        <p:cond delay="0"/>
                                      </p:stCondLst>
                                      <p:childTnLst>
                                        <p:animRot by="21600000">
                                          <p:cBhvr>
                                            <p:cTn id="26" dur="1500" fill="hold"/>
                                            <p:tgtEl>
                                              <p:spTgt spid="1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7"/>
                                            </p:tgtEl>
                                            <p:attrNameLst>
                                              <p:attrName>r</p:attrName>
                                            </p:attrNameLst>
                                          </p:cBhvr>
                                        </p:animRot>
                                      </p:childTnLst>
                                    </p:cTn>
                                  </p:par>
                                  <p:par>
                                    <p:cTn id="29" presetID="8" presetClass="emph" presetSubtype="0" fill="hold" nodeType="withEffect">
                                      <p:stCondLst>
                                        <p:cond delay="0"/>
                                      </p:stCondLst>
                                      <p:childTnLst>
                                        <p:animRot by="21600000">
                                          <p:cBhvr>
                                            <p:cTn id="30" dur="1500" fill="hold"/>
                                            <p:tgtEl>
                                              <p:spTgt spid="17"/>
                                            </p:tgtEl>
                                            <p:attrNameLst>
                                              <p:attrName>r</p:attrName>
                                            </p:attrNameLst>
                                          </p:cBhvr>
                                        </p:animRot>
                                      </p:childTnLst>
                                    </p:cTn>
                                  </p:par>
                                  <p:par>
                                    <p:cTn id="31" presetID="42" presetClass="entr" presetSubtype="0" fill="hold" grpId="0" nodeType="withEffect">
                                      <p:stCondLst>
                                        <p:cond delay="6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1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3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6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anim calcmode="lin" valueType="num">
                                          <p:cBhvr>
                                            <p:cTn id="49" dur="500" fill="hold"/>
                                            <p:tgtEl>
                                              <p:spTgt spid="20"/>
                                            </p:tgtEl>
                                            <p:attrNameLst>
                                              <p:attrName>ppt_x</p:attrName>
                                            </p:attrNameLst>
                                          </p:cBhvr>
                                          <p:tavLst>
                                            <p:tav tm="0">
                                              <p:val>
                                                <p:strVal val="#ppt_x"/>
                                              </p:val>
                                            </p:tav>
                                            <p:tav tm="100000">
                                              <p:val>
                                                <p:strVal val="#ppt_x"/>
                                              </p:val>
                                            </p:tav>
                                          </p:tavLst>
                                        </p:anim>
                                        <p:anim calcmode="lin" valueType="num">
                                          <p:cBhvr>
                                            <p:cTn id="50" dur="500" fill="hold"/>
                                            <p:tgtEl>
                                              <p:spTgt spid="2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2"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5" grpId="0"/>
          <p:bldP spid="16" grpId="0"/>
          <p:bldP spid="20" grpId="0"/>
          <p:bldP spid="2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370999" y="2704122"/>
            <a:ext cx="1314386" cy="1303276"/>
            <a:chOff x="855271" y="2835421"/>
            <a:chExt cx="1711577" cy="1712209"/>
          </a:xfrm>
        </p:grpSpPr>
        <p:grpSp>
          <p:nvGrpSpPr>
            <p:cNvPr id="3" name="组合 4"/>
            <p:cNvGrpSpPr/>
            <p:nvPr/>
          </p:nvGrpSpPr>
          <p:grpSpPr bwMode="auto">
            <a:xfrm>
              <a:off x="855271" y="2835421"/>
              <a:ext cx="1711577" cy="1712209"/>
              <a:chOff x="1187624" y="4077072"/>
              <a:chExt cx="1728192" cy="1728192"/>
            </a:xfrm>
            <a:effectLst>
              <a:outerShdw blurRad="50800" dist="38100" dir="2700000" algn="tl" rotWithShape="0">
                <a:prstClr val="black">
                  <a:alpha val="40000"/>
                </a:prstClr>
              </a:outerShdw>
            </a:effectLst>
          </p:grpSpPr>
          <p:sp>
            <p:nvSpPr>
              <p:cNvPr id="5" name="泪滴形 4"/>
              <p:cNvSpPr/>
              <p:nvPr/>
            </p:nvSpPr>
            <p:spPr>
              <a:xfrm>
                <a:off x="1187624" y="4077072"/>
                <a:ext cx="1728192" cy="1728192"/>
              </a:xfrm>
              <a:prstGeom prst="teardrop">
                <a:avLst/>
              </a:prstGeom>
              <a:gradFill>
                <a:gsLst>
                  <a:gs pos="2000">
                    <a:schemeClr val="tx1">
                      <a:lumMod val="75000"/>
                      <a:lumOff val="25000"/>
                    </a:schemeClr>
                  </a:gs>
                  <a:gs pos="100000">
                    <a:schemeClr val="bg1">
                      <a:lumMod val="65000"/>
                    </a:schemeClr>
                  </a:gs>
                </a:gsLst>
                <a:path path="circle">
                  <a:fillToRect l="50000" t="50000" r="50000" b="50000"/>
                </a:path>
              </a:gradFill>
              <a:ln w="25400" cap="flat" cmpd="sng" algn="ctr">
                <a:no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6" name="椭圆​​ 3"/>
              <p:cNvSpPr/>
              <p:nvPr/>
            </p:nvSpPr>
            <p:spPr>
              <a:xfrm>
                <a:off x="1369740" y="4495805"/>
                <a:ext cx="1127342" cy="1127342"/>
              </a:xfrm>
              <a:prstGeom prst="ellipse">
                <a:avLst/>
              </a:prstGeom>
              <a:solidFill>
                <a:sysClr val="window" lastClr="FFFFFF"/>
              </a:solidFill>
              <a:ln w="3175" cap="flat" cmpd="sng" algn="ctr">
                <a:solidFill>
                  <a:sysClr val="window" lastClr="FFFFFF">
                    <a:lumMod val="85000"/>
                  </a:sysClr>
                </a:solid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grpSp>
        <p:sp>
          <p:nvSpPr>
            <p:cNvPr id="4" name="矩形​​ 45"/>
            <p:cNvSpPr>
              <a:spLocks noChangeArrowheads="1"/>
            </p:cNvSpPr>
            <p:nvPr/>
          </p:nvSpPr>
          <p:spPr bwMode="auto">
            <a:xfrm>
              <a:off x="1199610" y="3483790"/>
              <a:ext cx="841644" cy="60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99770">
                <a:defRPr/>
              </a:pPr>
              <a:r>
                <a:rPr lang="zh-CN" altLang="en-US" sz="12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2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699770">
                <a:defRPr/>
              </a:pPr>
              <a:r>
                <a:rPr lang="zh-CN" altLang="en-US" sz="12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7" name="组合 6"/>
          <p:cNvGrpSpPr/>
          <p:nvPr/>
        </p:nvGrpSpPr>
        <p:grpSpPr>
          <a:xfrm>
            <a:off x="3740683" y="2704121"/>
            <a:ext cx="1500438" cy="1487755"/>
            <a:chOff x="2672545" y="2835420"/>
            <a:chExt cx="1953852" cy="1954573"/>
          </a:xfrm>
        </p:grpSpPr>
        <p:grpSp>
          <p:nvGrpSpPr>
            <p:cNvPr id="8" name="组合 5"/>
            <p:cNvGrpSpPr/>
            <p:nvPr/>
          </p:nvGrpSpPr>
          <p:grpSpPr bwMode="auto">
            <a:xfrm flipH="1">
              <a:off x="2672545" y="2835420"/>
              <a:ext cx="1953852" cy="1954573"/>
              <a:chOff x="1187624" y="4077072"/>
              <a:chExt cx="1728192" cy="1728192"/>
            </a:xfrm>
            <a:effectLst>
              <a:outerShdw blurRad="50800" dist="38100" dir="2700000" algn="tl" rotWithShape="0">
                <a:prstClr val="black">
                  <a:alpha val="40000"/>
                </a:prstClr>
              </a:outerShdw>
            </a:effectLst>
          </p:grpSpPr>
          <p:sp>
            <p:nvSpPr>
              <p:cNvPr id="10" name="泪滴形 9"/>
              <p:cNvSpPr/>
              <p:nvPr/>
            </p:nvSpPr>
            <p:spPr>
              <a:xfrm>
                <a:off x="1187624" y="4077072"/>
                <a:ext cx="1728192" cy="1728192"/>
              </a:xfrm>
              <a:prstGeom prst="teardrop">
                <a:avLst/>
              </a:prstGeom>
              <a:gradFill>
                <a:gsLst>
                  <a:gs pos="2000">
                    <a:srgbClr val="740000"/>
                  </a:gs>
                  <a:gs pos="100000">
                    <a:srgbClr val="FF0000"/>
                  </a:gs>
                </a:gsLst>
                <a:path path="circle">
                  <a:fillToRect l="50000" t="50000" r="50000" b="50000"/>
                </a:path>
              </a:gradFill>
              <a:ln w="25400" cap="flat" cmpd="sng" algn="ctr">
                <a:no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11" name="椭圆​​ 7"/>
              <p:cNvSpPr/>
              <p:nvPr/>
            </p:nvSpPr>
            <p:spPr>
              <a:xfrm>
                <a:off x="1369741" y="4577646"/>
                <a:ext cx="1045501" cy="1045501"/>
              </a:xfrm>
              <a:prstGeom prst="ellipse">
                <a:avLst/>
              </a:prstGeom>
              <a:solidFill>
                <a:sysClr val="window" lastClr="FFFFFF"/>
              </a:solidFill>
              <a:ln w="3175" cap="flat" cmpd="sng" algn="ctr">
                <a:solidFill>
                  <a:sysClr val="window" lastClr="FFFFFF">
                    <a:lumMod val="85000"/>
                  </a:sysClr>
                </a:solid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grpSp>
        <p:sp>
          <p:nvSpPr>
            <p:cNvPr id="9" name="矩形​​ 46"/>
            <p:cNvSpPr>
              <a:spLocks noChangeArrowheads="1"/>
            </p:cNvSpPr>
            <p:nvPr/>
          </p:nvSpPr>
          <p:spPr bwMode="auto">
            <a:xfrm>
              <a:off x="3377885" y="3684002"/>
              <a:ext cx="841644" cy="60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99770">
                <a:defRPr/>
              </a:pPr>
              <a:r>
                <a:rPr lang="zh-CN" altLang="en-US"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699770">
                <a:defRPr/>
              </a:pPr>
              <a:r>
                <a:rPr lang="zh-CN" altLang="en-US"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2" name="组合 11"/>
          <p:cNvGrpSpPr/>
          <p:nvPr/>
        </p:nvGrpSpPr>
        <p:grpSpPr>
          <a:xfrm>
            <a:off x="2497924" y="1491832"/>
            <a:ext cx="1174711" cy="1164351"/>
            <a:chOff x="1009480" y="1242748"/>
            <a:chExt cx="1529694" cy="1529693"/>
          </a:xfrm>
        </p:grpSpPr>
        <p:sp>
          <p:nvSpPr>
            <p:cNvPr id="13" name="泪滴形 12"/>
            <p:cNvSpPr/>
            <p:nvPr/>
          </p:nvSpPr>
          <p:spPr bwMode="auto">
            <a:xfrm rot="10800000" flipH="1">
              <a:off x="1009480" y="1242748"/>
              <a:ext cx="1529694" cy="1529693"/>
            </a:xfrm>
            <a:prstGeom prst="teardrop">
              <a:avLst/>
            </a:prstGeom>
            <a:gradFill>
              <a:gsLst>
                <a:gs pos="2000">
                  <a:srgbClr val="740000"/>
                </a:gs>
                <a:gs pos="100000">
                  <a:srgbClr val="FF0000"/>
                </a:gs>
              </a:gsLst>
              <a:path path="circle">
                <a:fillToRect l="50000" t="50000" r="50000" b="50000"/>
              </a:path>
            </a:gradFill>
            <a:ln w="25400" cap="flat" cmpd="sng" algn="ctr">
              <a:no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14" name="椭圆​​ 10"/>
            <p:cNvSpPr/>
            <p:nvPr/>
          </p:nvSpPr>
          <p:spPr bwMode="auto">
            <a:xfrm rot="10800000" flipH="1">
              <a:off x="1170312" y="1403581"/>
              <a:ext cx="914957" cy="914956"/>
            </a:xfrm>
            <a:prstGeom prst="ellipse">
              <a:avLst/>
            </a:prstGeom>
            <a:solidFill>
              <a:sysClr val="window" lastClr="FFFFFF"/>
            </a:solidFill>
            <a:ln w="3175" cap="flat" cmpd="sng" algn="ctr">
              <a:solidFill>
                <a:sysClr val="window" lastClr="FFFFFF">
                  <a:lumMod val="75000"/>
                </a:sysClr>
              </a:solid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15" name="矩形​​ 43"/>
            <p:cNvSpPr>
              <a:spLocks noChangeArrowheads="1"/>
            </p:cNvSpPr>
            <p:nvPr/>
          </p:nvSpPr>
          <p:spPr bwMode="auto">
            <a:xfrm>
              <a:off x="1224660" y="1606816"/>
              <a:ext cx="791548" cy="56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99770">
                <a:defRPr/>
              </a:pPr>
              <a:r>
                <a:rPr lang="zh-CN" altLang="en-US" sz="11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1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699770">
                <a:defRPr/>
              </a:pPr>
              <a:r>
                <a:rPr lang="zh-CN" altLang="en-US" sz="1100" kern="0" dirty="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6" name="组合 15"/>
          <p:cNvGrpSpPr/>
          <p:nvPr/>
        </p:nvGrpSpPr>
        <p:grpSpPr>
          <a:xfrm>
            <a:off x="3740682" y="1297602"/>
            <a:ext cx="1361242" cy="1349735"/>
            <a:chOff x="2662969" y="965760"/>
            <a:chExt cx="1772592" cy="1773246"/>
          </a:xfrm>
        </p:grpSpPr>
        <p:grpSp>
          <p:nvGrpSpPr>
            <p:cNvPr id="17" name="组合 11"/>
            <p:cNvGrpSpPr/>
            <p:nvPr/>
          </p:nvGrpSpPr>
          <p:grpSpPr bwMode="auto">
            <a:xfrm rot="16200000" flipH="1">
              <a:off x="2662642" y="966087"/>
              <a:ext cx="1773246" cy="1772592"/>
              <a:chOff x="1187624" y="4077072"/>
              <a:chExt cx="1728192" cy="1728192"/>
            </a:xfrm>
            <a:effectLst>
              <a:outerShdw blurRad="50800" dist="38100" dir="2700000" algn="tl" rotWithShape="0">
                <a:prstClr val="black">
                  <a:alpha val="40000"/>
                </a:prstClr>
              </a:outerShdw>
            </a:effectLst>
          </p:grpSpPr>
          <p:sp>
            <p:nvSpPr>
              <p:cNvPr id="19" name="泪滴形 18"/>
              <p:cNvSpPr/>
              <p:nvPr/>
            </p:nvSpPr>
            <p:spPr>
              <a:xfrm>
                <a:off x="1187624" y="4077072"/>
                <a:ext cx="1728192" cy="1728192"/>
              </a:xfrm>
              <a:prstGeom prst="teardrop">
                <a:avLst/>
              </a:prstGeom>
              <a:gradFill>
                <a:gsLst>
                  <a:gs pos="2000">
                    <a:schemeClr val="tx1">
                      <a:lumMod val="75000"/>
                      <a:lumOff val="25000"/>
                    </a:schemeClr>
                  </a:gs>
                  <a:gs pos="100000">
                    <a:schemeClr val="bg1">
                      <a:lumMod val="65000"/>
                    </a:schemeClr>
                  </a:gs>
                </a:gsLst>
                <a:path path="circle">
                  <a:fillToRect l="50000" t="50000" r="50000" b="50000"/>
                </a:path>
              </a:gradFill>
              <a:ln w="25400" cap="flat" cmpd="sng" algn="ctr">
                <a:no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20" name="椭圆​​ 13"/>
              <p:cNvSpPr/>
              <p:nvPr/>
            </p:nvSpPr>
            <p:spPr>
              <a:xfrm>
                <a:off x="1369740" y="4567120"/>
                <a:ext cx="1056027" cy="1056027"/>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grpSp>
        <p:sp>
          <p:nvSpPr>
            <p:cNvPr id="18" name="矩形​​ 44"/>
            <p:cNvSpPr>
              <a:spLocks noChangeArrowheads="1"/>
            </p:cNvSpPr>
            <p:nvPr/>
          </p:nvSpPr>
          <p:spPr bwMode="auto">
            <a:xfrm>
              <a:off x="3279603" y="1374429"/>
              <a:ext cx="841644" cy="60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99770">
                <a:defRPr/>
              </a:pPr>
              <a:r>
                <a:rPr lang="zh-CN" altLang="en-US"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699770">
                <a:defRPr/>
              </a:pPr>
              <a:r>
                <a:rPr lang="zh-CN" altLang="en-US" sz="1200" kern="0">
                  <a:solidFill>
                    <a:sysClr val="windowText" lastClr="000000"/>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sp>
        <p:nvSpPr>
          <p:cNvPr id="21" name="泪滴形 20"/>
          <p:cNvSpPr/>
          <p:nvPr/>
        </p:nvSpPr>
        <p:spPr bwMode="auto">
          <a:xfrm rot="10800000" flipH="1">
            <a:off x="5708824" y="1505865"/>
            <a:ext cx="287564" cy="285028"/>
          </a:xfrm>
          <a:prstGeom prst="teardrop">
            <a:avLst/>
          </a:prstGeom>
          <a:solidFill>
            <a:srgbClr val="C00000"/>
          </a:solidFill>
          <a:ln w="25400" cap="flat" cmpd="sng" algn="ctr">
            <a:noFill/>
            <a:prstDash val="solid"/>
          </a:ln>
          <a:effectLst/>
        </p:spPr>
        <p:txBody>
          <a:bodyPr lIns="69997" tIns="34999" rIns="69997" bIns="34999"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22" name="Text Box 40"/>
          <p:cNvSpPr txBox="1">
            <a:spLocks noChangeArrowheads="1"/>
          </p:cNvSpPr>
          <p:nvPr/>
        </p:nvSpPr>
        <p:spPr bwMode="gray">
          <a:xfrm>
            <a:off x="6051686" y="1707882"/>
            <a:ext cx="2499898" cy="576302"/>
          </a:xfrm>
          <a:prstGeom prst="rect">
            <a:avLst/>
          </a:prstGeom>
          <a:noFill/>
          <a:ln w="9525">
            <a:noFill/>
            <a:miter lim="800000"/>
          </a:ln>
        </p:spPr>
        <p:txBody>
          <a:bodyPr wrap="square" lIns="69997" tIns="34999" rIns="69997" bIns="34999">
            <a:spAutoFit/>
          </a:bodyPr>
          <a:lstStyle/>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endPar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11"/>
          <p:cNvSpPr>
            <a:spLocks noChangeArrowheads="1"/>
          </p:cNvSpPr>
          <p:nvPr/>
        </p:nvSpPr>
        <p:spPr bwMode="gray">
          <a:xfrm>
            <a:off x="6122304" y="1477664"/>
            <a:ext cx="1920100" cy="273087"/>
          </a:xfrm>
          <a:prstGeom prst="rect">
            <a:avLst/>
          </a:prstGeom>
          <a:noFill/>
          <a:ln>
            <a:noFill/>
          </a:ln>
        </p:spPr>
        <p:txBody>
          <a:bodyPr lIns="0" tIns="0" rIns="0" bIns="0" anchor="ctr"/>
          <a:lstStyle/>
          <a:p>
            <a:pPr lvl="0">
              <a:lnSpc>
                <a:spcPct val="120000"/>
              </a:lnSpc>
              <a:defRPr/>
            </a:pPr>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p>
        </p:txBody>
      </p:sp>
      <p:sp>
        <p:nvSpPr>
          <p:cNvPr id="24" name="泪滴形 23"/>
          <p:cNvSpPr/>
          <p:nvPr/>
        </p:nvSpPr>
        <p:spPr bwMode="auto">
          <a:xfrm rot="16200000" flipH="1">
            <a:off x="5704527" y="2211562"/>
            <a:ext cx="290622" cy="293101"/>
          </a:xfrm>
          <a:prstGeom prst="teardrop">
            <a:avLst/>
          </a:prstGeom>
          <a:solidFill>
            <a:schemeClr val="tx1">
              <a:lumMod val="50000"/>
              <a:lumOff val="50000"/>
            </a:schemeClr>
          </a:solidFill>
          <a:ln w="25400" cap="flat" cmpd="sng" algn="ctr">
            <a:noFill/>
            <a:prstDash val="solid"/>
          </a:ln>
          <a:effectLst/>
        </p:spPr>
        <p:txBody>
          <a:bodyPr lIns="69997" tIns="34999" rIns="69997" bIns="34999"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25" name="Text Box 40"/>
          <p:cNvSpPr txBox="1">
            <a:spLocks noChangeArrowheads="1"/>
          </p:cNvSpPr>
          <p:nvPr/>
        </p:nvSpPr>
        <p:spPr bwMode="gray">
          <a:xfrm>
            <a:off x="6051686" y="2420412"/>
            <a:ext cx="2499898" cy="576302"/>
          </a:xfrm>
          <a:prstGeom prst="rect">
            <a:avLst/>
          </a:prstGeom>
          <a:noFill/>
          <a:ln w="9525">
            <a:noFill/>
            <a:miter lim="800000"/>
          </a:ln>
        </p:spPr>
        <p:txBody>
          <a:bodyPr wrap="square" lIns="69997" tIns="34999" rIns="69997" bIns="34999">
            <a:spAutoFit/>
          </a:bodyPr>
          <a:lstStyle/>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endPar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Rectangle 11"/>
          <p:cNvSpPr>
            <a:spLocks noChangeArrowheads="1"/>
          </p:cNvSpPr>
          <p:nvPr/>
        </p:nvSpPr>
        <p:spPr bwMode="gray">
          <a:xfrm>
            <a:off x="6122304" y="2190195"/>
            <a:ext cx="1920100" cy="273087"/>
          </a:xfrm>
          <a:prstGeom prst="rect">
            <a:avLst/>
          </a:prstGeom>
          <a:noFill/>
          <a:ln>
            <a:noFill/>
          </a:ln>
        </p:spPr>
        <p:txBody>
          <a:bodyPr lIns="0" tIns="0" rIns="0" bIns="0" anchor="ctr"/>
          <a:lstStyle/>
          <a:p>
            <a:pPr lvl="0">
              <a:lnSpc>
                <a:spcPct val="120000"/>
              </a:lnSpc>
              <a:defRPr/>
            </a:pPr>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p>
        </p:txBody>
      </p:sp>
      <p:sp>
        <p:nvSpPr>
          <p:cNvPr id="27" name="Text Box 40"/>
          <p:cNvSpPr txBox="1">
            <a:spLocks noChangeArrowheads="1"/>
          </p:cNvSpPr>
          <p:nvPr/>
        </p:nvSpPr>
        <p:spPr bwMode="gray">
          <a:xfrm>
            <a:off x="6051686" y="3062502"/>
            <a:ext cx="2499898" cy="576302"/>
          </a:xfrm>
          <a:prstGeom prst="rect">
            <a:avLst/>
          </a:prstGeom>
          <a:noFill/>
          <a:ln w="9525">
            <a:noFill/>
            <a:miter lim="800000"/>
          </a:ln>
        </p:spPr>
        <p:txBody>
          <a:bodyPr wrap="square" lIns="69997" tIns="34999" rIns="69997" bIns="34999">
            <a:spAutoFit/>
          </a:bodyPr>
          <a:lstStyle/>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endPar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Rectangle 11"/>
          <p:cNvSpPr>
            <a:spLocks noChangeArrowheads="1"/>
          </p:cNvSpPr>
          <p:nvPr/>
        </p:nvSpPr>
        <p:spPr bwMode="gray">
          <a:xfrm>
            <a:off x="6122304" y="2832285"/>
            <a:ext cx="1920100" cy="273087"/>
          </a:xfrm>
          <a:prstGeom prst="rect">
            <a:avLst/>
          </a:prstGeom>
          <a:noFill/>
          <a:ln>
            <a:noFill/>
          </a:ln>
        </p:spPr>
        <p:txBody>
          <a:bodyPr lIns="0" tIns="0" rIns="0" bIns="0" anchor="ctr"/>
          <a:lstStyle/>
          <a:p>
            <a:pPr lvl="0">
              <a:lnSpc>
                <a:spcPct val="120000"/>
              </a:lnSpc>
              <a:defRPr/>
            </a:pPr>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p>
        </p:txBody>
      </p:sp>
      <p:sp>
        <p:nvSpPr>
          <p:cNvPr id="29" name="Text Box 40"/>
          <p:cNvSpPr txBox="1">
            <a:spLocks noChangeArrowheads="1"/>
          </p:cNvSpPr>
          <p:nvPr/>
        </p:nvSpPr>
        <p:spPr bwMode="gray">
          <a:xfrm>
            <a:off x="6051686" y="3681044"/>
            <a:ext cx="2499898" cy="576302"/>
          </a:xfrm>
          <a:prstGeom prst="rect">
            <a:avLst/>
          </a:prstGeom>
          <a:noFill/>
          <a:ln w="9525">
            <a:noFill/>
            <a:miter lim="800000"/>
          </a:ln>
        </p:spPr>
        <p:txBody>
          <a:bodyPr wrap="square" lIns="69997" tIns="34999" rIns="69997" bIns="34999">
            <a:spAutoFit/>
          </a:bodyPr>
          <a:lstStyle/>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r>
              <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p>
          <a:p>
            <a:pPr lvl="0">
              <a:lnSpc>
                <a:spcPct val="120000"/>
              </a:lnSpc>
              <a:defRPr/>
            </a:pPr>
            <a:endParaRPr lang="zh-CN" altLang="en-US" sz="9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Rectangle 11"/>
          <p:cNvSpPr>
            <a:spLocks noChangeArrowheads="1"/>
          </p:cNvSpPr>
          <p:nvPr/>
        </p:nvSpPr>
        <p:spPr bwMode="gray">
          <a:xfrm>
            <a:off x="6122304" y="3490969"/>
            <a:ext cx="1920100" cy="273087"/>
          </a:xfrm>
          <a:prstGeom prst="rect">
            <a:avLst/>
          </a:prstGeom>
          <a:noFill/>
          <a:ln>
            <a:noFill/>
          </a:ln>
        </p:spPr>
        <p:txBody>
          <a:bodyPr lIns="0" tIns="0" rIns="0" bIns="0" anchor="ctr"/>
          <a:lstStyle/>
          <a:p>
            <a:pPr lvl="0">
              <a:lnSpc>
                <a:spcPct val="120000"/>
              </a:lnSpc>
              <a:defRPr/>
            </a:pPr>
            <a:r>
              <a:rPr lang="zh-CN" altLang="en-US" sz="11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p>
        </p:txBody>
      </p:sp>
      <p:sp>
        <p:nvSpPr>
          <p:cNvPr id="31" name="泪滴形 30"/>
          <p:cNvSpPr/>
          <p:nvPr/>
        </p:nvSpPr>
        <p:spPr bwMode="auto">
          <a:xfrm>
            <a:off x="5690804" y="2858144"/>
            <a:ext cx="305584" cy="303001"/>
          </a:xfrm>
          <a:prstGeom prst="teardrop">
            <a:avLst/>
          </a:prstGeom>
          <a:solidFill>
            <a:srgbClr val="C00000"/>
          </a:solidFill>
          <a:ln w="25400" cap="flat" cmpd="sng" algn="ctr">
            <a:noFill/>
            <a:prstDash val="solid"/>
          </a:ln>
          <a:effectLst/>
        </p:spPr>
        <p:txBody>
          <a:bodyPr lIns="69997" tIns="34999" rIns="69997" bIns="34999"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32" name="泪滴形 31"/>
          <p:cNvSpPr/>
          <p:nvPr/>
        </p:nvSpPr>
        <p:spPr bwMode="auto">
          <a:xfrm flipH="1">
            <a:off x="5687414" y="3490005"/>
            <a:ext cx="308975" cy="306363"/>
          </a:xfrm>
          <a:prstGeom prst="teardrop">
            <a:avLst/>
          </a:prstGeom>
          <a:solidFill>
            <a:schemeClr val="tx1">
              <a:lumMod val="50000"/>
              <a:lumOff val="50000"/>
            </a:schemeClr>
          </a:solidFill>
          <a:ln w="25400" cap="flat" cmpd="sng" algn="ctr">
            <a:noFill/>
            <a:prstDash val="solid"/>
          </a:ln>
          <a:effectLst/>
        </p:spPr>
        <p:txBody>
          <a:bodyPr lIns="69997" tIns="34999" rIns="69997" bIns="34999" anchor="ctr"/>
          <a:lstStyle/>
          <a:p>
            <a:pPr algn="ctr" defTabSz="699770">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691351" y="1856463"/>
            <a:ext cx="1976448" cy="2044989"/>
            <a:chOff x="1711325" y="3433763"/>
            <a:chExt cx="1700213" cy="1774826"/>
          </a:xfrm>
        </p:grpSpPr>
        <p:sp>
          <p:nvSpPr>
            <p:cNvPr id="34" name="Freeform 163"/>
            <p:cNvSpPr/>
            <p:nvPr/>
          </p:nvSpPr>
          <p:spPr bwMode="auto">
            <a:xfrm>
              <a:off x="2551113" y="3565526"/>
              <a:ext cx="76200" cy="106363"/>
            </a:xfrm>
            <a:custGeom>
              <a:avLst/>
              <a:gdLst>
                <a:gd name="T0" fmla="*/ 7 w 20"/>
                <a:gd name="T1" fmla="*/ 0 h 28"/>
                <a:gd name="T2" fmla="*/ 0 w 20"/>
                <a:gd name="T3" fmla="*/ 9 h 28"/>
                <a:gd name="T4" fmla="*/ 19 w 20"/>
                <a:gd name="T5" fmla="*/ 28 h 28"/>
                <a:gd name="T6" fmla="*/ 20 w 20"/>
                <a:gd name="T7" fmla="*/ 25 h 28"/>
                <a:gd name="T8" fmla="*/ 7 w 20"/>
                <a:gd name="T9" fmla="*/ 0 h 28"/>
              </a:gdLst>
              <a:ahLst/>
              <a:cxnLst>
                <a:cxn ang="0">
                  <a:pos x="T0" y="T1"/>
                </a:cxn>
                <a:cxn ang="0">
                  <a:pos x="T2" y="T3"/>
                </a:cxn>
                <a:cxn ang="0">
                  <a:pos x="T4" y="T5"/>
                </a:cxn>
                <a:cxn ang="0">
                  <a:pos x="T6" y="T7"/>
                </a:cxn>
                <a:cxn ang="0">
                  <a:pos x="T8" y="T9"/>
                </a:cxn>
              </a:cxnLst>
              <a:rect l="0" t="0" r="r" b="b"/>
              <a:pathLst>
                <a:path w="20" h="28">
                  <a:moveTo>
                    <a:pt x="7" y="0"/>
                  </a:moveTo>
                  <a:cubicBezTo>
                    <a:pt x="0" y="9"/>
                    <a:pt x="0" y="9"/>
                    <a:pt x="0" y="9"/>
                  </a:cubicBezTo>
                  <a:cubicBezTo>
                    <a:pt x="7" y="13"/>
                    <a:pt x="13" y="20"/>
                    <a:pt x="19" y="28"/>
                  </a:cubicBezTo>
                  <a:cubicBezTo>
                    <a:pt x="20" y="25"/>
                    <a:pt x="20" y="25"/>
                    <a:pt x="20" y="25"/>
                  </a:cubicBezTo>
                  <a:cubicBezTo>
                    <a:pt x="7" y="0"/>
                    <a:pt x="7" y="0"/>
                    <a:pt x="7" y="0"/>
                  </a:cubicBezTo>
                  <a:close/>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4"/>
            <p:cNvSpPr/>
            <p:nvPr/>
          </p:nvSpPr>
          <p:spPr bwMode="auto">
            <a:xfrm>
              <a:off x="2536825" y="3565526"/>
              <a:ext cx="120650" cy="128588"/>
            </a:xfrm>
            <a:custGeom>
              <a:avLst/>
              <a:gdLst>
                <a:gd name="T0" fmla="*/ 15 w 32"/>
                <a:gd name="T1" fmla="*/ 5 h 34"/>
                <a:gd name="T2" fmla="*/ 11 w 32"/>
                <a:gd name="T3" fmla="*/ 0 h 34"/>
                <a:gd name="T4" fmla="*/ 24 w 32"/>
                <a:gd name="T5" fmla="*/ 25 h 34"/>
                <a:gd name="T6" fmla="*/ 23 w 32"/>
                <a:gd name="T7" fmla="*/ 28 h 34"/>
                <a:gd name="T8" fmla="*/ 4 w 32"/>
                <a:gd name="T9" fmla="*/ 9 h 34"/>
                <a:gd name="T10" fmla="*/ 0 w 32"/>
                <a:gd name="T11" fmla="*/ 10 h 34"/>
                <a:gd name="T12" fmla="*/ 16 w 32"/>
                <a:gd name="T13" fmla="*/ 25 h 34"/>
                <a:gd name="T14" fmla="*/ 0 w 32"/>
                <a:gd name="T15" fmla="*/ 26 h 34"/>
                <a:gd name="T16" fmla="*/ 25 w 32"/>
                <a:gd name="T17" fmla="*/ 31 h 34"/>
                <a:gd name="T18" fmla="*/ 32 w 32"/>
                <a:gd name="T19" fmla="*/ 34 h 34"/>
                <a:gd name="T20" fmla="*/ 31 w 32"/>
                <a:gd name="T21" fmla="*/ 31 h 34"/>
                <a:gd name="T22" fmla="*/ 25 w 32"/>
                <a:gd name="T23" fmla="*/ 20 h 34"/>
                <a:gd name="T24" fmla="*/ 24 w 32"/>
                <a:gd name="T25" fmla="*/ 18 h 34"/>
                <a:gd name="T26" fmla="*/ 15 w 32"/>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4">
                  <a:moveTo>
                    <a:pt x="15" y="5"/>
                  </a:moveTo>
                  <a:cubicBezTo>
                    <a:pt x="14" y="3"/>
                    <a:pt x="12" y="2"/>
                    <a:pt x="11" y="0"/>
                  </a:cubicBezTo>
                  <a:cubicBezTo>
                    <a:pt x="24" y="25"/>
                    <a:pt x="24" y="25"/>
                    <a:pt x="24" y="25"/>
                  </a:cubicBezTo>
                  <a:cubicBezTo>
                    <a:pt x="23" y="28"/>
                    <a:pt x="23" y="28"/>
                    <a:pt x="23" y="28"/>
                  </a:cubicBezTo>
                  <a:cubicBezTo>
                    <a:pt x="17" y="20"/>
                    <a:pt x="11" y="13"/>
                    <a:pt x="4" y="9"/>
                  </a:cubicBezTo>
                  <a:cubicBezTo>
                    <a:pt x="3" y="9"/>
                    <a:pt x="1" y="9"/>
                    <a:pt x="0" y="10"/>
                  </a:cubicBezTo>
                  <a:cubicBezTo>
                    <a:pt x="16" y="25"/>
                    <a:pt x="16" y="25"/>
                    <a:pt x="16" y="25"/>
                  </a:cubicBezTo>
                  <a:cubicBezTo>
                    <a:pt x="9" y="22"/>
                    <a:pt x="3" y="22"/>
                    <a:pt x="0" y="26"/>
                  </a:cubicBezTo>
                  <a:cubicBezTo>
                    <a:pt x="8" y="26"/>
                    <a:pt x="16" y="27"/>
                    <a:pt x="25" y="31"/>
                  </a:cubicBezTo>
                  <a:cubicBezTo>
                    <a:pt x="27" y="32"/>
                    <a:pt x="30" y="33"/>
                    <a:pt x="32" y="34"/>
                  </a:cubicBezTo>
                  <a:cubicBezTo>
                    <a:pt x="32" y="33"/>
                    <a:pt x="31" y="32"/>
                    <a:pt x="31" y="31"/>
                  </a:cubicBezTo>
                  <a:cubicBezTo>
                    <a:pt x="29" y="28"/>
                    <a:pt x="27" y="24"/>
                    <a:pt x="25" y="20"/>
                  </a:cubicBezTo>
                  <a:cubicBezTo>
                    <a:pt x="25" y="20"/>
                    <a:pt x="25" y="19"/>
                    <a:pt x="24" y="18"/>
                  </a:cubicBezTo>
                  <a:cubicBezTo>
                    <a:pt x="21" y="14"/>
                    <a:pt x="18" y="9"/>
                    <a:pt x="15" y="5"/>
                  </a:cubicBezTo>
                  <a:close/>
                </a:path>
              </a:pathLst>
            </a:custGeom>
            <a:solidFill>
              <a:srgbClr val="BBBB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65"/>
            <p:cNvSpPr/>
            <p:nvPr/>
          </p:nvSpPr>
          <p:spPr bwMode="auto">
            <a:xfrm>
              <a:off x="2592388" y="3452813"/>
              <a:ext cx="282575" cy="188913"/>
            </a:xfrm>
            <a:custGeom>
              <a:avLst/>
              <a:gdLst>
                <a:gd name="T0" fmla="*/ 55 w 75"/>
                <a:gd name="T1" fmla="*/ 2 h 50"/>
                <a:gd name="T2" fmla="*/ 52 w 75"/>
                <a:gd name="T3" fmla="*/ 0 h 50"/>
                <a:gd name="T4" fmla="*/ 57 w 75"/>
                <a:gd name="T5" fmla="*/ 23 h 50"/>
                <a:gd name="T6" fmla="*/ 43 w 75"/>
                <a:gd name="T7" fmla="*/ 26 h 50"/>
                <a:gd name="T8" fmla="*/ 18 w 75"/>
                <a:gd name="T9" fmla="*/ 34 h 50"/>
                <a:gd name="T10" fmla="*/ 2 w 75"/>
                <a:gd name="T11" fmla="*/ 30 h 50"/>
                <a:gd name="T12" fmla="*/ 0 w 75"/>
                <a:gd name="T13" fmla="*/ 35 h 50"/>
                <a:gd name="T14" fmla="*/ 9 w 75"/>
                <a:gd name="T15" fmla="*/ 48 h 50"/>
                <a:gd name="T16" fmla="*/ 24 w 75"/>
                <a:gd name="T17" fmla="*/ 41 h 50"/>
                <a:gd name="T18" fmla="*/ 27 w 75"/>
                <a:gd name="T19" fmla="*/ 37 h 50"/>
                <a:gd name="T20" fmla="*/ 31 w 75"/>
                <a:gd name="T21" fmla="*/ 35 h 50"/>
                <a:gd name="T22" fmla="*/ 37 w 75"/>
                <a:gd name="T23" fmla="*/ 42 h 50"/>
                <a:gd name="T24" fmla="*/ 38 w 75"/>
                <a:gd name="T25" fmla="*/ 50 h 50"/>
                <a:gd name="T26" fmla="*/ 43 w 75"/>
                <a:gd name="T27" fmla="*/ 50 h 50"/>
                <a:gd name="T28" fmla="*/ 51 w 75"/>
                <a:gd name="T29" fmla="*/ 41 h 50"/>
                <a:gd name="T30" fmla="*/ 56 w 75"/>
                <a:gd name="T31" fmla="*/ 30 h 50"/>
                <a:gd name="T32" fmla="*/ 64 w 75"/>
                <a:gd name="T33" fmla="*/ 30 h 50"/>
                <a:gd name="T34" fmla="*/ 68 w 75"/>
                <a:gd name="T35" fmla="*/ 33 h 50"/>
                <a:gd name="T36" fmla="*/ 72 w 75"/>
                <a:gd name="T37" fmla="*/ 39 h 50"/>
                <a:gd name="T38" fmla="*/ 68 w 75"/>
                <a:gd name="T39" fmla="*/ 15 h 50"/>
                <a:gd name="T40" fmla="*/ 55 w 75"/>
                <a:gd name="T4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50">
                  <a:moveTo>
                    <a:pt x="55" y="2"/>
                  </a:moveTo>
                  <a:cubicBezTo>
                    <a:pt x="54" y="1"/>
                    <a:pt x="53" y="0"/>
                    <a:pt x="52" y="0"/>
                  </a:cubicBezTo>
                  <a:cubicBezTo>
                    <a:pt x="60" y="9"/>
                    <a:pt x="62" y="17"/>
                    <a:pt x="57" y="23"/>
                  </a:cubicBezTo>
                  <a:cubicBezTo>
                    <a:pt x="43" y="26"/>
                    <a:pt x="43" y="26"/>
                    <a:pt x="43" y="26"/>
                  </a:cubicBezTo>
                  <a:cubicBezTo>
                    <a:pt x="33" y="24"/>
                    <a:pt x="25" y="27"/>
                    <a:pt x="18" y="34"/>
                  </a:cubicBezTo>
                  <a:cubicBezTo>
                    <a:pt x="12" y="36"/>
                    <a:pt x="7" y="35"/>
                    <a:pt x="2" y="30"/>
                  </a:cubicBezTo>
                  <a:cubicBezTo>
                    <a:pt x="1" y="31"/>
                    <a:pt x="0" y="33"/>
                    <a:pt x="0" y="35"/>
                  </a:cubicBezTo>
                  <a:cubicBezTo>
                    <a:pt x="3" y="39"/>
                    <a:pt x="6" y="44"/>
                    <a:pt x="9" y="48"/>
                  </a:cubicBezTo>
                  <a:cubicBezTo>
                    <a:pt x="14" y="48"/>
                    <a:pt x="19" y="46"/>
                    <a:pt x="24" y="41"/>
                  </a:cubicBezTo>
                  <a:cubicBezTo>
                    <a:pt x="25" y="39"/>
                    <a:pt x="26" y="38"/>
                    <a:pt x="27" y="37"/>
                  </a:cubicBezTo>
                  <a:cubicBezTo>
                    <a:pt x="28" y="36"/>
                    <a:pt x="29" y="35"/>
                    <a:pt x="31" y="35"/>
                  </a:cubicBezTo>
                  <a:cubicBezTo>
                    <a:pt x="34" y="35"/>
                    <a:pt x="36" y="37"/>
                    <a:pt x="37" y="42"/>
                  </a:cubicBezTo>
                  <a:cubicBezTo>
                    <a:pt x="38" y="50"/>
                    <a:pt x="38" y="50"/>
                    <a:pt x="38" y="50"/>
                  </a:cubicBezTo>
                  <a:cubicBezTo>
                    <a:pt x="43" y="50"/>
                    <a:pt x="43" y="50"/>
                    <a:pt x="43" y="50"/>
                  </a:cubicBezTo>
                  <a:cubicBezTo>
                    <a:pt x="43" y="46"/>
                    <a:pt x="46" y="43"/>
                    <a:pt x="51" y="41"/>
                  </a:cubicBezTo>
                  <a:cubicBezTo>
                    <a:pt x="52" y="36"/>
                    <a:pt x="54" y="33"/>
                    <a:pt x="56" y="30"/>
                  </a:cubicBezTo>
                  <a:cubicBezTo>
                    <a:pt x="64" y="30"/>
                    <a:pt x="64" y="30"/>
                    <a:pt x="64" y="30"/>
                  </a:cubicBezTo>
                  <a:cubicBezTo>
                    <a:pt x="65" y="31"/>
                    <a:pt x="66" y="32"/>
                    <a:pt x="68" y="33"/>
                  </a:cubicBezTo>
                  <a:cubicBezTo>
                    <a:pt x="69" y="35"/>
                    <a:pt x="70" y="37"/>
                    <a:pt x="72" y="39"/>
                  </a:cubicBezTo>
                  <a:cubicBezTo>
                    <a:pt x="75" y="31"/>
                    <a:pt x="74" y="23"/>
                    <a:pt x="68" y="15"/>
                  </a:cubicBezTo>
                  <a:cubicBezTo>
                    <a:pt x="55" y="2"/>
                    <a:pt x="55" y="2"/>
                    <a:pt x="55"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6"/>
            <p:cNvSpPr>
              <a:spLocks noEditPoints="1"/>
            </p:cNvSpPr>
            <p:nvPr/>
          </p:nvSpPr>
          <p:spPr bwMode="auto">
            <a:xfrm>
              <a:off x="2600325" y="3433763"/>
              <a:ext cx="225425" cy="155575"/>
            </a:xfrm>
            <a:custGeom>
              <a:avLst/>
              <a:gdLst>
                <a:gd name="T0" fmla="*/ 55 w 60"/>
                <a:gd name="T1" fmla="*/ 28 h 41"/>
                <a:gd name="T2" fmla="*/ 50 w 60"/>
                <a:gd name="T3" fmla="*/ 5 h 41"/>
                <a:gd name="T4" fmla="*/ 34 w 60"/>
                <a:gd name="T5" fmla="*/ 4 h 41"/>
                <a:gd name="T6" fmla="*/ 11 w 60"/>
                <a:gd name="T7" fmla="*/ 15 h 41"/>
                <a:gd name="T8" fmla="*/ 0 w 60"/>
                <a:gd name="T9" fmla="*/ 35 h 41"/>
                <a:gd name="T10" fmla="*/ 16 w 60"/>
                <a:gd name="T11" fmla="*/ 39 h 41"/>
                <a:gd name="T12" fmla="*/ 41 w 60"/>
                <a:gd name="T13" fmla="*/ 31 h 41"/>
                <a:gd name="T14" fmla="*/ 55 w 60"/>
                <a:gd name="T15" fmla="*/ 28 h 41"/>
                <a:gd name="T16" fmla="*/ 49 w 60"/>
                <a:gd name="T17" fmla="*/ 6 h 41"/>
                <a:gd name="T18" fmla="*/ 49 w 60"/>
                <a:gd name="T19" fmla="*/ 6 h 41"/>
                <a:gd name="T20" fmla="*/ 50 w 60"/>
                <a:gd name="T21" fmla="*/ 6 h 41"/>
                <a:gd name="T22" fmla="*/ 35 w 60"/>
                <a:gd name="T23" fmla="*/ 8 h 41"/>
                <a:gd name="T24" fmla="*/ 5 w 60"/>
                <a:gd name="T25" fmla="*/ 37 h 41"/>
                <a:gd name="T26" fmla="*/ 2 w 60"/>
                <a:gd name="T27" fmla="*/ 34 h 41"/>
                <a:gd name="T28" fmla="*/ 13 w 60"/>
                <a:gd name="T29" fmla="*/ 16 h 41"/>
                <a:gd name="T30" fmla="*/ 13 w 60"/>
                <a:gd name="T31" fmla="*/ 16 h 41"/>
                <a:gd name="T32" fmla="*/ 34 w 60"/>
                <a:gd name="T33" fmla="*/ 5 h 41"/>
                <a:gd name="T34" fmla="*/ 34 w 60"/>
                <a:gd name="T35" fmla="*/ 5 h 41"/>
                <a:gd name="T36" fmla="*/ 35 w 60"/>
                <a:gd name="T37" fmla="*/ 5 h 41"/>
                <a:gd name="T38" fmla="*/ 49 w 60"/>
                <a:gd name="T39"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41">
                  <a:moveTo>
                    <a:pt x="55" y="28"/>
                  </a:moveTo>
                  <a:cubicBezTo>
                    <a:pt x="60" y="22"/>
                    <a:pt x="58" y="14"/>
                    <a:pt x="50" y="5"/>
                  </a:cubicBezTo>
                  <a:cubicBezTo>
                    <a:pt x="45" y="0"/>
                    <a:pt x="40" y="0"/>
                    <a:pt x="34" y="4"/>
                  </a:cubicBezTo>
                  <a:cubicBezTo>
                    <a:pt x="26" y="1"/>
                    <a:pt x="19" y="5"/>
                    <a:pt x="11" y="15"/>
                  </a:cubicBezTo>
                  <a:cubicBezTo>
                    <a:pt x="6" y="21"/>
                    <a:pt x="3" y="28"/>
                    <a:pt x="0" y="35"/>
                  </a:cubicBezTo>
                  <a:cubicBezTo>
                    <a:pt x="5" y="40"/>
                    <a:pt x="10" y="41"/>
                    <a:pt x="16" y="39"/>
                  </a:cubicBezTo>
                  <a:cubicBezTo>
                    <a:pt x="23" y="32"/>
                    <a:pt x="31" y="29"/>
                    <a:pt x="41" y="31"/>
                  </a:cubicBezTo>
                  <a:cubicBezTo>
                    <a:pt x="55" y="28"/>
                    <a:pt x="55" y="28"/>
                    <a:pt x="55" y="28"/>
                  </a:cubicBezTo>
                  <a:close/>
                  <a:moveTo>
                    <a:pt x="49" y="6"/>
                  </a:moveTo>
                  <a:cubicBezTo>
                    <a:pt x="49" y="6"/>
                    <a:pt x="49" y="6"/>
                    <a:pt x="49" y="6"/>
                  </a:cubicBezTo>
                  <a:cubicBezTo>
                    <a:pt x="49" y="6"/>
                    <a:pt x="50" y="6"/>
                    <a:pt x="50" y="6"/>
                  </a:cubicBezTo>
                  <a:cubicBezTo>
                    <a:pt x="45" y="4"/>
                    <a:pt x="40" y="5"/>
                    <a:pt x="35" y="8"/>
                  </a:cubicBezTo>
                  <a:cubicBezTo>
                    <a:pt x="26" y="5"/>
                    <a:pt x="16" y="15"/>
                    <a:pt x="5" y="37"/>
                  </a:cubicBezTo>
                  <a:cubicBezTo>
                    <a:pt x="4" y="36"/>
                    <a:pt x="3" y="35"/>
                    <a:pt x="2" y="34"/>
                  </a:cubicBezTo>
                  <a:cubicBezTo>
                    <a:pt x="4" y="28"/>
                    <a:pt x="8" y="22"/>
                    <a:pt x="13" y="16"/>
                  </a:cubicBezTo>
                  <a:cubicBezTo>
                    <a:pt x="13" y="16"/>
                    <a:pt x="13" y="16"/>
                    <a:pt x="13" y="16"/>
                  </a:cubicBezTo>
                  <a:cubicBezTo>
                    <a:pt x="19" y="6"/>
                    <a:pt x="26" y="3"/>
                    <a:pt x="34" y="5"/>
                  </a:cubicBezTo>
                  <a:cubicBezTo>
                    <a:pt x="34" y="5"/>
                    <a:pt x="34" y="5"/>
                    <a:pt x="34" y="5"/>
                  </a:cubicBezTo>
                  <a:cubicBezTo>
                    <a:pt x="35" y="5"/>
                    <a:pt x="35" y="5"/>
                    <a:pt x="35" y="5"/>
                  </a:cubicBezTo>
                  <a:cubicBezTo>
                    <a:pt x="40" y="2"/>
                    <a:pt x="45" y="2"/>
                    <a:pt x="49" y="6"/>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67"/>
            <p:cNvSpPr/>
            <p:nvPr/>
          </p:nvSpPr>
          <p:spPr bwMode="auto">
            <a:xfrm>
              <a:off x="2608263" y="3441701"/>
              <a:ext cx="179388" cy="131763"/>
            </a:xfrm>
            <a:custGeom>
              <a:avLst/>
              <a:gdLst>
                <a:gd name="T0" fmla="*/ 47 w 48"/>
                <a:gd name="T1" fmla="*/ 4 h 35"/>
                <a:gd name="T2" fmla="*/ 47 w 48"/>
                <a:gd name="T3" fmla="*/ 4 h 35"/>
                <a:gd name="T4" fmla="*/ 33 w 48"/>
                <a:gd name="T5" fmla="*/ 3 h 35"/>
                <a:gd name="T6" fmla="*/ 32 w 48"/>
                <a:gd name="T7" fmla="*/ 3 h 35"/>
                <a:gd name="T8" fmla="*/ 32 w 48"/>
                <a:gd name="T9" fmla="*/ 3 h 35"/>
                <a:gd name="T10" fmla="*/ 11 w 48"/>
                <a:gd name="T11" fmla="*/ 14 h 35"/>
                <a:gd name="T12" fmla="*/ 11 w 48"/>
                <a:gd name="T13" fmla="*/ 14 h 35"/>
                <a:gd name="T14" fmla="*/ 0 w 48"/>
                <a:gd name="T15" fmla="*/ 32 h 35"/>
                <a:gd name="T16" fmla="*/ 3 w 48"/>
                <a:gd name="T17" fmla="*/ 35 h 35"/>
                <a:gd name="T18" fmla="*/ 33 w 48"/>
                <a:gd name="T19" fmla="*/ 6 h 35"/>
                <a:gd name="T20" fmla="*/ 48 w 48"/>
                <a:gd name="T21" fmla="*/ 4 h 35"/>
                <a:gd name="T22" fmla="*/ 47 w 48"/>
                <a:gd name="T2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35">
                  <a:moveTo>
                    <a:pt x="47" y="4"/>
                  </a:moveTo>
                  <a:cubicBezTo>
                    <a:pt x="47" y="4"/>
                    <a:pt x="47" y="4"/>
                    <a:pt x="47" y="4"/>
                  </a:cubicBezTo>
                  <a:cubicBezTo>
                    <a:pt x="43" y="0"/>
                    <a:pt x="38" y="0"/>
                    <a:pt x="33" y="3"/>
                  </a:cubicBezTo>
                  <a:cubicBezTo>
                    <a:pt x="33" y="3"/>
                    <a:pt x="33" y="3"/>
                    <a:pt x="32" y="3"/>
                  </a:cubicBezTo>
                  <a:cubicBezTo>
                    <a:pt x="32" y="3"/>
                    <a:pt x="32" y="3"/>
                    <a:pt x="32" y="3"/>
                  </a:cubicBezTo>
                  <a:cubicBezTo>
                    <a:pt x="24" y="1"/>
                    <a:pt x="17" y="4"/>
                    <a:pt x="11" y="14"/>
                  </a:cubicBezTo>
                  <a:cubicBezTo>
                    <a:pt x="11" y="14"/>
                    <a:pt x="11" y="14"/>
                    <a:pt x="11" y="14"/>
                  </a:cubicBezTo>
                  <a:cubicBezTo>
                    <a:pt x="6" y="20"/>
                    <a:pt x="2" y="26"/>
                    <a:pt x="0" y="32"/>
                  </a:cubicBezTo>
                  <a:cubicBezTo>
                    <a:pt x="1" y="33"/>
                    <a:pt x="2" y="34"/>
                    <a:pt x="3" y="35"/>
                  </a:cubicBezTo>
                  <a:cubicBezTo>
                    <a:pt x="14" y="13"/>
                    <a:pt x="24" y="3"/>
                    <a:pt x="33" y="6"/>
                  </a:cubicBezTo>
                  <a:cubicBezTo>
                    <a:pt x="38" y="3"/>
                    <a:pt x="43" y="2"/>
                    <a:pt x="48" y="4"/>
                  </a:cubicBezTo>
                  <a:cubicBezTo>
                    <a:pt x="48" y="4"/>
                    <a:pt x="47" y="4"/>
                    <a:pt x="47" y="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68"/>
            <p:cNvSpPr/>
            <p:nvPr/>
          </p:nvSpPr>
          <p:spPr bwMode="auto">
            <a:xfrm>
              <a:off x="2693988" y="3584576"/>
              <a:ext cx="41275" cy="57150"/>
            </a:xfrm>
            <a:custGeom>
              <a:avLst/>
              <a:gdLst>
                <a:gd name="T0" fmla="*/ 4 w 11"/>
                <a:gd name="T1" fmla="*/ 0 h 15"/>
                <a:gd name="T2" fmla="*/ 0 w 11"/>
                <a:gd name="T3" fmla="*/ 2 h 15"/>
                <a:gd name="T4" fmla="*/ 8 w 11"/>
                <a:gd name="T5" fmla="*/ 9 h 15"/>
                <a:gd name="T6" fmla="*/ 9 w 11"/>
                <a:gd name="T7" fmla="*/ 15 h 15"/>
                <a:gd name="T8" fmla="*/ 11 w 11"/>
                <a:gd name="T9" fmla="*/ 15 h 15"/>
                <a:gd name="T10" fmla="*/ 10 w 11"/>
                <a:gd name="T11" fmla="*/ 7 h 15"/>
                <a:gd name="T12" fmla="*/ 4 w 1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4" y="0"/>
                  </a:moveTo>
                  <a:cubicBezTo>
                    <a:pt x="2" y="0"/>
                    <a:pt x="1" y="1"/>
                    <a:pt x="0" y="2"/>
                  </a:cubicBezTo>
                  <a:cubicBezTo>
                    <a:pt x="4" y="2"/>
                    <a:pt x="7" y="4"/>
                    <a:pt x="8" y="9"/>
                  </a:cubicBezTo>
                  <a:cubicBezTo>
                    <a:pt x="9" y="15"/>
                    <a:pt x="9" y="15"/>
                    <a:pt x="9" y="15"/>
                  </a:cubicBezTo>
                  <a:cubicBezTo>
                    <a:pt x="11" y="15"/>
                    <a:pt x="11" y="15"/>
                    <a:pt x="11" y="15"/>
                  </a:cubicBezTo>
                  <a:cubicBezTo>
                    <a:pt x="10" y="7"/>
                    <a:pt x="10" y="7"/>
                    <a:pt x="10" y="7"/>
                  </a:cubicBezTo>
                  <a:cubicBezTo>
                    <a:pt x="9" y="2"/>
                    <a:pt x="7" y="0"/>
                    <a:pt x="4" y="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69"/>
            <p:cNvSpPr/>
            <p:nvPr/>
          </p:nvSpPr>
          <p:spPr bwMode="auto">
            <a:xfrm>
              <a:off x="2630488" y="3573463"/>
              <a:ext cx="203200" cy="161925"/>
            </a:xfrm>
            <a:custGeom>
              <a:avLst/>
              <a:gdLst>
                <a:gd name="T0" fmla="*/ 17 w 54"/>
                <a:gd name="T1" fmla="*/ 5 h 43"/>
                <a:gd name="T2" fmla="*/ 14 w 54"/>
                <a:gd name="T3" fmla="*/ 9 h 43"/>
                <a:gd name="T4" fmla="*/ 14 w 54"/>
                <a:gd name="T5" fmla="*/ 11 h 43"/>
                <a:gd name="T6" fmla="*/ 19 w 54"/>
                <a:gd name="T7" fmla="*/ 23 h 43"/>
                <a:gd name="T8" fmla="*/ 10 w 54"/>
                <a:gd name="T9" fmla="*/ 18 h 43"/>
                <a:gd name="T10" fmla="*/ 0 w 54"/>
                <a:gd name="T11" fmla="*/ 18 h 43"/>
                <a:gd name="T12" fmla="*/ 6 w 54"/>
                <a:gd name="T13" fmla="*/ 29 h 43"/>
                <a:gd name="T14" fmla="*/ 27 w 54"/>
                <a:gd name="T15" fmla="*/ 41 h 43"/>
                <a:gd name="T16" fmla="*/ 42 w 54"/>
                <a:gd name="T17" fmla="*/ 34 h 43"/>
                <a:gd name="T18" fmla="*/ 49 w 54"/>
                <a:gd name="T19" fmla="*/ 21 h 43"/>
                <a:gd name="T20" fmla="*/ 53 w 54"/>
                <a:gd name="T21" fmla="*/ 2 h 43"/>
                <a:gd name="T22" fmla="*/ 44 w 54"/>
                <a:gd name="T23" fmla="*/ 11 h 43"/>
                <a:gd name="T24" fmla="*/ 33 w 54"/>
                <a:gd name="T25" fmla="*/ 18 h 43"/>
                <a:gd name="T26" fmla="*/ 28 w 54"/>
                <a:gd name="T27" fmla="*/ 18 h 43"/>
                <a:gd name="T28" fmla="*/ 26 w 54"/>
                <a:gd name="T29" fmla="*/ 18 h 43"/>
                <a:gd name="T30" fmla="*/ 25 w 54"/>
                <a:gd name="T31" fmla="*/ 12 h 43"/>
                <a:gd name="T32" fmla="*/ 17 w 54"/>
                <a:gd name="T33"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3">
                  <a:moveTo>
                    <a:pt x="17" y="5"/>
                  </a:moveTo>
                  <a:cubicBezTo>
                    <a:pt x="16" y="6"/>
                    <a:pt x="15" y="7"/>
                    <a:pt x="14" y="9"/>
                  </a:cubicBezTo>
                  <a:cubicBezTo>
                    <a:pt x="14" y="10"/>
                    <a:pt x="14" y="10"/>
                    <a:pt x="14" y="11"/>
                  </a:cubicBezTo>
                  <a:cubicBezTo>
                    <a:pt x="13" y="20"/>
                    <a:pt x="15" y="24"/>
                    <a:pt x="19" y="23"/>
                  </a:cubicBezTo>
                  <a:cubicBezTo>
                    <a:pt x="15" y="26"/>
                    <a:pt x="12" y="24"/>
                    <a:pt x="10" y="18"/>
                  </a:cubicBezTo>
                  <a:cubicBezTo>
                    <a:pt x="0" y="18"/>
                    <a:pt x="0" y="18"/>
                    <a:pt x="0" y="18"/>
                  </a:cubicBezTo>
                  <a:cubicBezTo>
                    <a:pt x="2" y="22"/>
                    <a:pt x="4" y="26"/>
                    <a:pt x="6" y="29"/>
                  </a:cubicBezTo>
                  <a:cubicBezTo>
                    <a:pt x="27" y="41"/>
                    <a:pt x="27" y="41"/>
                    <a:pt x="27" y="41"/>
                  </a:cubicBezTo>
                  <a:cubicBezTo>
                    <a:pt x="34" y="43"/>
                    <a:pt x="40" y="41"/>
                    <a:pt x="42" y="34"/>
                  </a:cubicBezTo>
                  <a:cubicBezTo>
                    <a:pt x="47" y="34"/>
                    <a:pt x="49" y="30"/>
                    <a:pt x="49" y="21"/>
                  </a:cubicBezTo>
                  <a:cubicBezTo>
                    <a:pt x="53" y="15"/>
                    <a:pt x="54" y="8"/>
                    <a:pt x="53" y="2"/>
                  </a:cubicBezTo>
                  <a:cubicBezTo>
                    <a:pt x="47" y="0"/>
                    <a:pt x="45" y="3"/>
                    <a:pt x="44" y="11"/>
                  </a:cubicBezTo>
                  <a:cubicBezTo>
                    <a:pt x="33" y="18"/>
                    <a:pt x="33" y="18"/>
                    <a:pt x="33" y="18"/>
                  </a:cubicBezTo>
                  <a:cubicBezTo>
                    <a:pt x="28" y="18"/>
                    <a:pt x="28" y="18"/>
                    <a:pt x="28" y="18"/>
                  </a:cubicBezTo>
                  <a:cubicBezTo>
                    <a:pt x="26" y="18"/>
                    <a:pt x="26" y="18"/>
                    <a:pt x="26" y="18"/>
                  </a:cubicBezTo>
                  <a:cubicBezTo>
                    <a:pt x="25" y="12"/>
                    <a:pt x="25" y="12"/>
                    <a:pt x="25" y="12"/>
                  </a:cubicBezTo>
                  <a:cubicBezTo>
                    <a:pt x="24" y="7"/>
                    <a:pt x="21" y="5"/>
                    <a:pt x="17" y="5"/>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70"/>
            <p:cNvSpPr/>
            <p:nvPr/>
          </p:nvSpPr>
          <p:spPr bwMode="auto">
            <a:xfrm>
              <a:off x="2627313" y="3606801"/>
              <a:ext cx="74613" cy="65088"/>
            </a:xfrm>
            <a:custGeom>
              <a:avLst/>
              <a:gdLst>
                <a:gd name="T0" fmla="*/ 15 w 20"/>
                <a:gd name="T1" fmla="*/ 2 h 17"/>
                <a:gd name="T2" fmla="*/ 15 w 20"/>
                <a:gd name="T3" fmla="*/ 0 h 17"/>
                <a:gd name="T4" fmla="*/ 0 w 20"/>
                <a:gd name="T5" fmla="*/ 7 h 17"/>
                <a:gd name="T6" fmla="*/ 1 w 20"/>
                <a:gd name="T7" fmla="*/ 9 h 17"/>
                <a:gd name="T8" fmla="*/ 11 w 20"/>
                <a:gd name="T9" fmla="*/ 9 h 17"/>
                <a:gd name="T10" fmla="*/ 20 w 20"/>
                <a:gd name="T11" fmla="*/ 14 h 17"/>
                <a:gd name="T12" fmla="*/ 15 w 20"/>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20" h="17">
                  <a:moveTo>
                    <a:pt x="15" y="2"/>
                  </a:moveTo>
                  <a:cubicBezTo>
                    <a:pt x="15" y="1"/>
                    <a:pt x="15" y="1"/>
                    <a:pt x="15" y="0"/>
                  </a:cubicBezTo>
                  <a:cubicBezTo>
                    <a:pt x="10" y="5"/>
                    <a:pt x="5" y="7"/>
                    <a:pt x="0" y="7"/>
                  </a:cubicBezTo>
                  <a:cubicBezTo>
                    <a:pt x="1" y="8"/>
                    <a:pt x="1" y="9"/>
                    <a:pt x="1" y="9"/>
                  </a:cubicBezTo>
                  <a:cubicBezTo>
                    <a:pt x="11" y="9"/>
                    <a:pt x="11" y="9"/>
                    <a:pt x="11" y="9"/>
                  </a:cubicBezTo>
                  <a:cubicBezTo>
                    <a:pt x="13" y="15"/>
                    <a:pt x="16" y="17"/>
                    <a:pt x="20" y="14"/>
                  </a:cubicBezTo>
                  <a:cubicBezTo>
                    <a:pt x="16" y="15"/>
                    <a:pt x="14" y="11"/>
                    <a:pt x="15" y="2"/>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71"/>
            <p:cNvSpPr/>
            <p:nvPr/>
          </p:nvSpPr>
          <p:spPr bwMode="auto">
            <a:xfrm>
              <a:off x="2652713" y="3565526"/>
              <a:ext cx="195263" cy="196850"/>
            </a:xfrm>
            <a:custGeom>
              <a:avLst/>
              <a:gdLst>
                <a:gd name="T0" fmla="*/ 0 w 52"/>
                <a:gd name="T1" fmla="*/ 31 h 52"/>
                <a:gd name="T2" fmla="*/ 1 w 52"/>
                <a:gd name="T3" fmla="*/ 34 h 52"/>
                <a:gd name="T4" fmla="*/ 18 w 52"/>
                <a:gd name="T5" fmla="*/ 47 h 52"/>
                <a:gd name="T6" fmla="*/ 22 w 52"/>
                <a:gd name="T7" fmla="*/ 47 h 52"/>
                <a:gd name="T8" fmla="*/ 27 w 52"/>
                <a:gd name="T9" fmla="*/ 51 h 52"/>
                <a:gd name="T10" fmla="*/ 32 w 52"/>
                <a:gd name="T11" fmla="*/ 52 h 52"/>
                <a:gd name="T12" fmla="*/ 34 w 52"/>
                <a:gd name="T13" fmla="*/ 51 h 52"/>
                <a:gd name="T14" fmla="*/ 35 w 52"/>
                <a:gd name="T15" fmla="*/ 48 h 52"/>
                <a:gd name="T16" fmla="*/ 39 w 52"/>
                <a:gd name="T17" fmla="*/ 40 h 52"/>
                <a:gd name="T18" fmla="*/ 47 w 52"/>
                <a:gd name="T19" fmla="*/ 36 h 52"/>
                <a:gd name="T20" fmla="*/ 47 w 52"/>
                <a:gd name="T21" fmla="*/ 25 h 52"/>
                <a:gd name="T22" fmla="*/ 50 w 52"/>
                <a:gd name="T23" fmla="*/ 18 h 52"/>
                <a:gd name="T24" fmla="*/ 52 w 52"/>
                <a:gd name="T25" fmla="*/ 3 h 52"/>
                <a:gd name="T26" fmla="*/ 48 w 52"/>
                <a:gd name="T27" fmla="*/ 0 h 52"/>
                <a:gd name="T28" fmla="*/ 40 w 52"/>
                <a:gd name="T29" fmla="*/ 0 h 52"/>
                <a:gd name="T30" fmla="*/ 35 w 52"/>
                <a:gd name="T31" fmla="*/ 11 h 52"/>
                <a:gd name="T32" fmla="*/ 27 w 52"/>
                <a:gd name="T33" fmla="*/ 20 h 52"/>
                <a:gd name="T34" fmla="*/ 38 w 52"/>
                <a:gd name="T35" fmla="*/ 13 h 52"/>
                <a:gd name="T36" fmla="*/ 47 w 52"/>
                <a:gd name="T37" fmla="*/ 4 h 52"/>
                <a:gd name="T38" fmla="*/ 43 w 52"/>
                <a:gd name="T39" fmla="*/ 23 h 52"/>
                <a:gd name="T40" fmla="*/ 36 w 52"/>
                <a:gd name="T41" fmla="*/ 36 h 52"/>
                <a:gd name="T42" fmla="*/ 21 w 52"/>
                <a:gd name="T43" fmla="*/ 43 h 52"/>
                <a:gd name="T44" fmla="*/ 0 w 52"/>
                <a:gd name="T45"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52">
                  <a:moveTo>
                    <a:pt x="0" y="31"/>
                  </a:moveTo>
                  <a:cubicBezTo>
                    <a:pt x="0" y="32"/>
                    <a:pt x="1" y="33"/>
                    <a:pt x="1" y="34"/>
                  </a:cubicBezTo>
                  <a:cubicBezTo>
                    <a:pt x="18" y="47"/>
                    <a:pt x="18" y="47"/>
                    <a:pt x="18" y="47"/>
                  </a:cubicBezTo>
                  <a:cubicBezTo>
                    <a:pt x="22" y="47"/>
                    <a:pt x="22" y="47"/>
                    <a:pt x="22" y="47"/>
                  </a:cubicBezTo>
                  <a:cubicBezTo>
                    <a:pt x="27" y="51"/>
                    <a:pt x="27" y="51"/>
                    <a:pt x="27" y="51"/>
                  </a:cubicBezTo>
                  <a:cubicBezTo>
                    <a:pt x="29" y="52"/>
                    <a:pt x="31" y="52"/>
                    <a:pt x="32" y="52"/>
                  </a:cubicBezTo>
                  <a:cubicBezTo>
                    <a:pt x="33" y="52"/>
                    <a:pt x="33" y="51"/>
                    <a:pt x="34" y="51"/>
                  </a:cubicBezTo>
                  <a:cubicBezTo>
                    <a:pt x="35" y="48"/>
                    <a:pt x="35" y="48"/>
                    <a:pt x="35" y="48"/>
                  </a:cubicBezTo>
                  <a:cubicBezTo>
                    <a:pt x="39" y="40"/>
                    <a:pt x="39" y="40"/>
                    <a:pt x="39" y="40"/>
                  </a:cubicBezTo>
                  <a:cubicBezTo>
                    <a:pt x="44" y="41"/>
                    <a:pt x="47" y="39"/>
                    <a:pt x="47" y="36"/>
                  </a:cubicBezTo>
                  <a:cubicBezTo>
                    <a:pt x="47" y="25"/>
                    <a:pt x="47" y="25"/>
                    <a:pt x="47" y="25"/>
                  </a:cubicBezTo>
                  <a:cubicBezTo>
                    <a:pt x="50" y="18"/>
                    <a:pt x="50" y="18"/>
                    <a:pt x="50" y="18"/>
                  </a:cubicBezTo>
                  <a:cubicBezTo>
                    <a:pt x="52" y="13"/>
                    <a:pt x="52" y="8"/>
                    <a:pt x="52" y="3"/>
                  </a:cubicBezTo>
                  <a:cubicBezTo>
                    <a:pt x="50" y="2"/>
                    <a:pt x="49" y="1"/>
                    <a:pt x="48" y="0"/>
                  </a:cubicBezTo>
                  <a:cubicBezTo>
                    <a:pt x="40" y="0"/>
                    <a:pt x="40" y="0"/>
                    <a:pt x="40" y="0"/>
                  </a:cubicBezTo>
                  <a:cubicBezTo>
                    <a:pt x="38" y="3"/>
                    <a:pt x="36" y="6"/>
                    <a:pt x="35" y="11"/>
                  </a:cubicBezTo>
                  <a:cubicBezTo>
                    <a:pt x="30" y="13"/>
                    <a:pt x="27" y="16"/>
                    <a:pt x="27" y="20"/>
                  </a:cubicBezTo>
                  <a:cubicBezTo>
                    <a:pt x="38" y="13"/>
                    <a:pt x="38" y="13"/>
                    <a:pt x="38" y="13"/>
                  </a:cubicBezTo>
                  <a:cubicBezTo>
                    <a:pt x="39" y="5"/>
                    <a:pt x="41" y="2"/>
                    <a:pt x="47" y="4"/>
                  </a:cubicBezTo>
                  <a:cubicBezTo>
                    <a:pt x="48" y="10"/>
                    <a:pt x="47" y="17"/>
                    <a:pt x="43" y="23"/>
                  </a:cubicBezTo>
                  <a:cubicBezTo>
                    <a:pt x="43" y="32"/>
                    <a:pt x="41" y="36"/>
                    <a:pt x="36" y="36"/>
                  </a:cubicBezTo>
                  <a:cubicBezTo>
                    <a:pt x="34" y="43"/>
                    <a:pt x="28" y="45"/>
                    <a:pt x="21" y="43"/>
                  </a:cubicBezTo>
                  <a:cubicBezTo>
                    <a:pt x="0" y="31"/>
                    <a:pt x="0" y="31"/>
                    <a:pt x="0" y="3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72"/>
            <p:cNvSpPr>
              <a:spLocks noEditPoints="1"/>
            </p:cNvSpPr>
            <p:nvPr/>
          </p:nvSpPr>
          <p:spPr bwMode="auto">
            <a:xfrm>
              <a:off x="2078038" y="3603626"/>
              <a:ext cx="728663" cy="549275"/>
            </a:xfrm>
            <a:custGeom>
              <a:avLst/>
              <a:gdLst>
                <a:gd name="T0" fmla="*/ 154 w 194"/>
                <a:gd name="T1" fmla="*/ 24 h 146"/>
                <a:gd name="T2" fmla="*/ 147 w 194"/>
                <a:gd name="T3" fmla="*/ 21 h 146"/>
                <a:gd name="T4" fmla="*/ 122 w 194"/>
                <a:gd name="T5" fmla="*/ 16 h 146"/>
                <a:gd name="T6" fmla="*/ 138 w 194"/>
                <a:gd name="T7" fmla="*/ 15 h 146"/>
                <a:gd name="T8" fmla="*/ 122 w 194"/>
                <a:gd name="T9" fmla="*/ 0 h 146"/>
                <a:gd name="T10" fmla="*/ 49 w 194"/>
                <a:gd name="T11" fmla="*/ 40 h 146"/>
                <a:gd name="T12" fmla="*/ 0 w 194"/>
                <a:gd name="T13" fmla="*/ 115 h 146"/>
                <a:gd name="T14" fmla="*/ 5 w 194"/>
                <a:gd name="T15" fmla="*/ 118 h 146"/>
                <a:gd name="T16" fmla="*/ 76 w 194"/>
                <a:gd name="T17" fmla="*/ 139 h 146"/>
                <a:gd name="T18" fmla="*/ 139 w 194"/>
                <a:gd name="T19" fmla="*/ 69 h 146"/>
                <a:gd name="T20" fmla="*/ 109 w 194"/>
                <a:gd name="T21" fmla="*/ 63 h 146"/>
                <a:gd name="T22" fmla="*/ 144 w 194"/>
                <a:gd name="T23" fmla="*/ 63 h 146"/>
                <a:gd name="T24" fmla="*/ 194 w 194"/>
                <a:gd name="T25" fmla="*/ 82 h 146"/>
                <a:gd name="T26" fmla="*/ 194 w 194"/>
                <a:gd name="T27" fmla="*/ 49 h 146"/>
                <a:gd name="T28" fmla="*/ 183 w 194"/>
                <a:gd name="T29" fmla="*/ 43 h 146"/>
                <a:gd name="T30" fmla="*/ 180 w 194"/>
                <a:gd name="T31" fmla="*/ 41 h 146"/>
                <a:gd name="T32" fmla="*/ 175 w 194"/>
                <a:gd name="T33" fmla="*/ 37 h 146"/>
                <a:gd name="T34" fmla="*/ 171 w 194"/>
                <a:gd name="T35" fmla="*/ 37 h 146"/>
                <a:gd name="T36" fmla="*/ 154 w 194"/>
                <a:gd name="T37" fmla="*/ 24 h 146"/>
                <a:gd name="T38" fmla="*/ 121 w 194"/>
                <a:gd name="T39" fmla="*/ 1 h 146"/>
                <a:gd name="T40" fmla="*/ 123 w 194"/>
                <a:gd name="T41" fmla="*/ 3 h 146"/>
                <a:gd name="T42" fmla="*/ 67 w 194"/>
                <a:gd name="T43" fmla="*/ 29 h 146"/>
                <a:gd name="T44" fmla="*/ 40 w 194"/>
                <a:gd name="T45" fmla="*/ 66 h 146"/>
                <a:gd name="T46" fmla="*/ 14 w 194"/>
                <a:gd name="T47" fmla="*/ 106 h 146"/>
                <a:gd name="T48" fmla="*/ 6 w 194"/>
                <a:gd name="T49" fmla="*/ 117 h 146"/>
                <a:gd name="T50" fmla="*/ 2 w 194"/>
                <a:gd name="T51" fmla="*/ 115 h 146"/>
                <a:gd name="T52" fmla="*/ 50 w 194"/>
                <a:gd name="T53" fmla="*/ 41 h 146"/>
                <a:gd name="T54" fmla="*/ 50 w 194"/>
                <a:gd name="T55" fmla="*/ 41 h 146"/>
                <a:gd name="T56" fmla="*/ 50 w 194"/>
                <a:gd name="T57" fmla="*/ 41 h 146"/>
                <a:gd name="T58" fmla="*/ 121 w 194"/>
                <a:gd name="T59"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4" h="146">
                  <a:moveTo>
                    <a:pt x="154" y="24"/>
                  </a:moveTo>
                  <a:cubicBezTo>
                    <a:pt x="152" y="23"/>
                    <a:pt x="149" y="22"/>
                    <a:pt x="147" y="21"/>
                  </a:cubicBezTo>
                  <a:cubicBezTo>
                    <a:pt x="138" y="17"/>
                    <a:pt x="130" y="16"/>
                    <a:pt x="122" y="16"/>
                  </a:cubicBezTo>
                  <a:cubicBezTo>
                    <a:pt x="125" y="12"/>
                    <a:pt x="131" y="12"/>
                    <a:pt x="138" y="15"/>
                  </a:cubicBezTo>
                  <a:cubicBezTo>
                    <a:pt x="122" y="0"/>
                    <a:pt x="122" y="0"/>
                    <a:pt x="122" y="0"/>
                  </a:cubicBezTo>
                  <a:cubicBezTo>
                    <a:pt x="95" y="4"/>
                    <a:pt x="70" y="18"/>
                    <a:pt x="49" y="40"/>
                  </a:cubicBezTo>
                  <a:cubicBezTo>
                    <a:pt x="0" y="115"/>
                    <a:pt x="0" y="115"/>
                    <a:pt x="0" y="115"/>
                  </a:cubicBezTo>
                  <a:cubicBezTo>
                    <a:pt x="2" y="116"/>
                    <a:pt x="4" y="117"/>
                    <a:pt x="5" y="118"/>
                  </a:cubicBezTo>
                  <a:cubicBezTo>
                    <a:pt x="39" y="139"/>
                    <a:pt x="62" y="146"/>
                    <a:pt x="76" y="139"/>
                  </a:cubicBezTo>
                  <a:cubicBezTo>
                    <a:pt x="99" y="108"/>
                    <a:pt x="120" y="85"/>
                    <a:pt x="139" y="69"/>
                  </a:cubicBezTo>
                  <a:cubicBezTo>
                    <a:pt x="109" y="63"/>
                    <a:pt x="109" y="63"/>
                    <a:pt x="109" y="63"/>
                  </a:cubicBezTo>
                  <a:cubicBezTo>
                    <a:pt x="144" y="63"/>
                    <a:pt x="144" y="63"/>
                    <a:pt x="144" y="63"/>
                  </a:cubicBezTo>
                  <a:cubicBezTo>
                    <a:pt x="194" y="82"/>
                    <a:pt x="194" y="82"/>
                    <a:pt x="194" y="82"/>
                  </a:cubicBezTo>
                  <a:cubicBezTo>
                    <a:pt x="194" y="49"/>
                    <a:pt x="194" y="49"/>
                    <a:pt x="194" y="49"/>
                  </a:cubicBezTo>
                  <a:cubicBezTo>
                    <a:pt x="183" y="43"/>
                    <a:pt x="183" y="43"/>
                    <a:pt x="183" y="43"/>
                  </a:cubicBezTo>
                  <a:cubicBezTo>
                    <a:pt x="180" y="41"/>
                    <a:pt x="180" y="41"/>
                    <a:pt x="180" y="41"/>
                  </a:cubicBezTo>
                  <a:cubicBezTo>
                    <a:pt x="175" y="37"/>
                    <a:pt x="175" y="37"/>
                    <a:pt x="175" y="37"/>
                  </a:cubicBezTo>
                  <a:cubicBezTo>
                    <a:pt x="171" y="37"/>
                    <a:pt x="171" y="37"/>
                    <a:pt x="171" y="37"/>
                  </a:cubicBezTo>
                  <a:cubicBezTo>
                    <a:pt x="154" y="24"/>
                    <a:pt x="154" y="24"/>
                    <a:pt x="154" y="24"/>
                  </a:cubicBezTo>
                  <a:close/>
                  <a:moveTo>
                    <a:pt x="121" y="1"/>
                  </a:moveTo>
                  <a:cubicBezTo>
                    <a:pt x="123" y="3"/>
                    <a:pt x="123" y="3"/>
                    <a:pt x="123" y="3"/>
                  </a:cubicBezTo>
                  <a:cubicBezTo>
                    <a:pt x="103" y="8"/>
                    <a:pt x="84" y="17"/>
                    <a:pt x="67" y="29"/>
                  </a:cubicBezTo>
                  <a:cubicBezTo>
                    <a:pt x="56" y="39"/>
                    <a:pt x="47" y="52"/>
                    <a:pt x="40" y="66"/>
                  </a:cubicBezTo>
                  <a:cubicBezTo>
                    <a:pt x="14" y="106"/>
                    <a:pt x="14" y="106"/>
                    <a:pt x="14" y="106"/>
                  </a:cubicBezTo>
                  <a:cubicBezTo>
                    <a:pt x="6" y="117"/>
                    <a:pt x="6" y="117"/>
                    <a:pt x="6" y="117"/>
                  </a:cubicBezTo>
                  <a:cubicBezTo>
                    <a:pt x="5" y="116"/>
                    <a:pt x="4" y="116"/>
                    <a:pt x="2" y="115"/>
                  </a:cubicBezTo>
                  <a:cubicBezTo>
                    <a:pt x="50" y="41"/>
                    <a:pt x="50" y="41"/>
                    <a:pt x="50" y="41"/>
                  </a:cubicBezTo>
                  <a:cubicBezTo>
                    <a:pt x="50" y="41"/>
                    <a:pt x="50" y="41"/>
                    <a:pt x="50" y="41"/>
                  </a:cubicBezTo>
                  <a:cubicBezTo>
                    <a:pt x="50" y="41"/>
                    <a:pt x="50" y="41"/>
                    <a:pt x="50" y="41"/>
                  </a:cubicBezTo>
                  <a:cubicBezTo>
                    <a:pt x="71" y="19"/>
                    <a:pt x="95" y="6"/>
                    <a:pt x="121" y="1"/>
                  </a:cubicBezTo>
                  <a:close/>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73"/>
            <p:cNvSpPr/>
            <p:nvPr/>
          </p:nvSpPr>
          <p:spPr bwMode="auto">
            <a:xfrm>
              <a:off x="2085975" y="3606801"/>
              <a:ext cx="454025" cy="436563"/>
            </a:xfrm>
            <a:custGeom>
              <a:avLst/>
              <a:gdLst>
                <a:gd name="T0" fmla="*/ 121 w 121"/>
                <a:gd name="T1" fmla="*/ 2 h 116"/>
                <a:gd name="T2" fmla="*/ 119 w 121"/>
                <a:gd name="T3" fmla="*/ 0 h 116"/>
                <a:gd name="T4" fmla="*/ 48 w 121"/>
                <a:gd name="T5" fmla="*/ 40 h 116"/>
                <a:gd name="T6" fmla="*/ 48 w 121"/>
                <a:gd name="T7" fmla="*/ 40 h 116"/>
                <a:gd name="T8" fmla="*/ 48 w 121"/>
                <a:gd name="T9" fmla="*/ 40 h 116"/>
                <a:gd name="T10" fmla="*/ 0 w 121"/>
                <a:gd name="T11" fmla="*/ 114 h 116"/>
                <a:gd name="T12" fmla="*/ 4 w 121"/>
                <a:gd name="T13" fmla="*/ 116 h 116"/>
                <a:gd name="T14" fmla="*/ 12 w 121"/>
                <a:gd name="T15" fmla="*/ 105 h 116"/>
                <a:gd name="T16" fmla="*/ 38 w 121"/>
                <a:gd name="T17" fmla="*/ 65 h 116"/>
                <a:gd name="T18" fmla="*/ 65 w 121"/>
                <a:gd name="T19" fmla="*/ 28 h 116"/>
                <a:gd name="T20" fmla="*/ 121 w 121"/>
                <a:gd name="T2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16">
                  <a:moveTo>
                    <a:pt x="121" y="2"/>
                  </a:moveTo>
                  <a:cubicBezTo>
                    <a:pt x="119" y="0"/>
                    <a:pt x="119" y="0"/>
                    <a:pt x="119" y="0"/>
                  </a:cubicBezTo>
                  <a:cubicBezTo>
                    <a:pt x="93" y="5"/>
                    <a:pt x="69" y="18"/>
                    <a:pt x="48" y="40"/>
                  </a:cubicBezTo>
                  <a:cubicBezTo>
                    <a:pt x="48" y="40"/>
                    <a:pt x="48" y="40"/>
                    <a:pt x="48" y="40"/>
                  </a:cubicBezTo>
                  <a:cubicBezTo>
                    <a:pt x="48" y="40"/>
                    <a:pt x="48" y="40"/>
                    <a:pt x="48" y="40"/>
                  </a:cubicBezTo>
                  <a:cubicBezTo>
                    <a:pt x="0" y="114"/>
                    <a:pt x="0" y="114"/>
                    <a:pt x="0" y="114"/>
                  </a:cubicBezTo>
                  <a:cubicBezTo>
                    <a:pt x="2" y="115"/>
                    <a:pt x="3" y="115"/>
                    <a:pt x="4" y="116"/>
                  </a:cubicBezTo>
                  <a:cubicBezTo>
                    <a:pt x="12" y="105"/>
                    <a:pt x="12" y="105"/>
                    <a:pt x="12" y="105"/>
                  </a:cubicBezTo>
                  <a:cubicBezTo>
                    <a:pt x="38" y="65"/>
                    <a:pt x="38" y="65"/>
                    <a:pt x="38" y="65"/>
                  </a:cubicBezTo>
                  <a:cubicBezTo>
                    <a:pt x="45" y="51"/>
                    <a:pt x="54" y="38"/>
                    <a:pt x="65" y="28"/>
                  </a:cubicBezTo>
                  <a:cubicBezTo>
                    <a:pt x="82" y="16"/>
                    <a:pt x="101" y="7"/>
                    <a:pt x="12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4"/>
            <p:cNvSpPr/>
            <p:nvPr/>
          </p:nvSpPr>
          <p:spPr bwMode="auto">
            <a:xfrm>
              <a:off x="3213100" y="3565526"/>
              <a:ext cx="55563" cy="139700"/>
            </a:xfrm>
            <a:custGeom>
              <a:avLst/>
              <a:gdLst>
                <a:gd name="T0" fmla="*/ 9 w 15"/>
                <a:gd name="T1" fmla="*/ 3 h 37"/>
                <a:gd name="T2" fmla="*/ 8 w 15"/>
                <a:gd name="T3" fmla="*/ 2 h 37"/>
                <a:gd name="T4" fmla="*/ 1 w 15"/>
                <a:gd name="T5" fmla="*/ 19 h 37"/>
                <a:gd name="T6" fmla="*/ 0 w 15"/>
                <a:gd name="T7" fmla="*/ 37 h 37"/>
                <a:gd name="T8" fmla="*/ 3 w 15"/>
                <a:gd name="T9" fmla="*/ 19 h 37"/>
                <a:gd name="T10" fmla="*/ 10 w 15"/>
                <a:gd name="T11" fmla="*/ 13 h 37"/>
                <a:gd name="T12" fmla="*/ 12 w 15"/>
                <a:gd name="T13" fmla="*/ 0 h 37"/>
                <a:gd name="T14" fmla="*/ 9 w 15"/>
                <a:gd name="T15" fmla="*/ 10 h 37"/>
                <a:gd name="T16" fmla="*/ 5 w 15"/>
                <a:gd name="T17" fmla="*/ 15 h 37"/>
                <a:gd name="T18" fmla="*/ 9 w 15"/>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7">
                  <a:moveTo>
                    <a:pt x="9" y="3"/>
                  </a:moveTo>
                  <a:cubicBezTo>
                    <a:pt x="9" y="2"/>
                    <a:pt x="8" y="2"/>
                    <a:pt x="8" y="2"/>
                  </a:cubicBezTo>
                  <a:cubicBezTo>
                    <a:pt x="1" y="19"/>
                    <a:pt x="1" y="19"/>
                    <a:pt x="1" y="19"/>
                  </a:cubicBezTo>
                  <a:cubicBezTo>
                    <a:pt x="0" y="37"/>
                    <a:pt x="0" y="37"/>
                    <a:pt x="0" y="37"/>
                  </a:cubicBezTo>
                  <a:cubicBezTo>
                    <a:pt x="3" y="19"/>
                    <a:pt x="3" y="19"/>
                    <a:pt x="3" y="19"/>
                  </a:cubicBezTo>
                  <a:cubicBezTo>
                    <a:pt x="10" y="13"/>
                    <a:pt x="10" y="13"/>
                    <a:pt x="10" y="13"/>
                  </a:cubicBezTo>
                  <a:cubicBezTo>
                    <a:pt x="14" y="6"/>
                    <a:pt x="15" y="2"/>
                    <a:pt x="12" y="0"/>
                  </a:cubicBezTo>
                  <a:cubicBezTo>
                    <a:pt x="9" y="10"/>
                    <a:pt x="9" y="10"/>
                    <a:pt x="9" y="10"/>
                  </a:cubicBezTo>
                  <a:cubicBezTo>
                    <a:pt x="5" y="15"/>
                    <a:pt x="5" y="15"/>
                    <a:pt x="5" y="15"/>
                  </a:cubicBezTo>
                  <a:cubicBezTo>
                    <a:pt x="9" y="3"/>
                    <a:pt x="9" y="3"/>
                    <a:pt x="9" y="3"/>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75"/>
            <p:cNvSpPr/>
            <p:nvPr/>
          </p:nvSpPr>
          <p:spPr bwMode="auto">
            <a:xfrm>
              <a:off x="3232150" y="3565526"/>
              <a:ext cx="25400" cy="57150"/>
            </a:xfrm>
            <a:custGeom>
              <a:avLst/>
              <a:gdLst>
                <a:gd name="T0" fmla="*/ 5 w 7"/>
                <a:gd name="T1" fmla="*/ 0 h 15"/>
                <a:gd name="T2" fmla="*/ 4 w 7"/>
                <a:gd name="T3" fmla="*/ 3 h 15"/>
                <a:gd name="T4" fmla="*/ 0 w 7"/>
                <a:gd name="T5" fmla="*/ 15 h 15"/>
                <a:gd name="T6" fmla="*/ 4 w 7"/>
                <a:gd name="T7" fmla="*/ 10 h 15"/>
                <a:gd name="T8" fmla="*/ 7 w 7"/>
                <a:gd name="T9" fmla="*/ 0 h 15"/>
                <a:gd name="T10" fmla="*/ 5 w 7"/>
                <a:gd name="T11" fmla="*/ 0 h 15"/>
              </a:gdLst>
              <a:ahLst/>
              <a:cxnLst>
                <a:cxn ang="0">
                  <a:pos x="T0" y="T1"/>
                </a:cxn>
                <a:cxn ang="0">
                  <a:pos x="T2" y="T3"/>
                </a:cxn>
                <a:cxn ang="0">
                  <a:pos x="T4" y="T5"/>
                </a:cxn>
                <a:cxn ang="0">
                  <a:pos x="T6" y="T7"/>
                </a:cxn>
                <a:cxn ang="0">
                  <a:pos x="T8" y="T9"/>
                </a:cxn>
                <a:cxn ang="0">
                  <a:pos x="T10" y="T11"/>
                </a:cxn>
              </a:cxnLst>
              <a:rect l="0" t="0" r="r" b="b"/>
              <a:pathLst>
                <a:path w="7" h="15">
                  <a:moveTo>
                    <a:pt x="5" y="0"/>
                  </a:moveTo>
                  <a:cubicBezTo>
                    <a:pt x="4" y="3"/>
                    <a:pt x="4" y="3"/>
                    <a:pt x="4" y="3"/>
                  </a:cubicBezTo>
                  <a:cubicBezTo>
                    <a:pt x="0" y="15"/>
                    <a:pt x="0" y="15"/>
                    <a:pt x="0" y="15"/>
                  </a:cubicBezTo>
                  <a:cubicBezTo>
                    <a:pt x="4" y="10"/>
                    <a:pt x="4" y="10"/>
                    <a:pt x="4" y="10"/>
                  </a:cubicBezTo>
                  <a:cubicBezTo>
                    <a:pt x="7" y="0"/>
                    <a:pt x="7" y="0"/>
                    <a:pt x="7" y="0"/>
                  </a:cubicBezTo>
                  <a:cubicBezTo>
                    <a:pt x="7" y="0"/>
                    <a:pt x="6" y="0"/>
                    <a:pt x="5" y="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76"/>
            <p:cNvSpPr/>
            <p:nvPr/>
          </p:nvSpPr>
          <p:spPr bwMode="auto">
            <a:xfrm>
              <a:off x="2900363" y="3573463"/>
              <a:ext cx="368300" cy="219075"/>
            </a:xfrm>
            <a:custGeom>
              <a:avLst/>
              <a:gdLst>
                <a:gd name="T0" fmla="*/ 88 w 98"/>
                <a:gd name="T1" fmla="*/ 19 h 58"/>
                <a:gd name="T2" fmla="*/ 98 w 98"/>
                <a:gd name="T3" fmla="*/ 9 h 58"/>
                <a:gd name="T4" fmla="*/ 98 w 98"/>
                <a:gd name="T5" fmla="*/ 6 h 58"/>
                <a:gd name="T6" fmla="*/ 93 w 98"/>
                <a:gd name="T7" fmla="*/ 11 h 58"/>
                <a:gd name="T8" fmla="*/ 86 w 98"/>
                <a:gd name="T9" fmla="*/ 17 h 58"/>
                <a:gd name="T10" fmla="*/ 83 w 98"/>
                <a:gd name="T11" fmla="*/ 35 h 58"/>
                <a:gd name="T12" fmla="*/ 84 w 98"/>
                <a:gd name="T13" fmla="*/ 17 h 58"/>
                <a:gd name="T14" fmla="*/ 91 w 98"/>
                <a:gd name="T15" fmla="*/ 0 h 58"/>
                <a:gd name="T16" fmla="*/ 88 w 98"/>
                <a:gd name="T17" fmla="*/ 6 h 58"/>
                <a:gd name="T18" fmla="*/ 85 w 98"/>
                <a:gd name="T19" fmla="*/ 12 h 58"/>
                <a:gd name="T20" fmla="*/ 84 w 98"/>
                <a:gd name="T21" fmla="*/ 14 h 58"/>
                <a:gd name="T22" fmla="*/ 79 w 98"/>
                <a:gd name="T23" fmla="*/ 34 h 58"/>
                <a:gd name="T24" fmla="*/ 78 w 98"/>
                <a:gd name="T25" fmla="*/ 37 h 58"/>
                <a:gd name="T26" fmla="*/ 68 w 98"/>
                <a:gd name="T27" fmla="*/ 48 h 58"/>
                <a:gd name="T28" fmla="*/ 1 w 98"/>
                <a:gd name="T29" fmla="*/ 48 h 58"/>
                <a:gd name="T30" fmla="*/ 0 w 98"/>
                <a:gd name="T31" fmla="*/ 56 h 58"/>
                <a:gd name="T32" fmla="*/ 64 w 98"/>
                <a:gd name="T33" fmla="*/ 51 h 58"/>
                <a:gd name="T34" fmla="*/ 81 w 98"/>
                <a:gd name="T35" fmla="*/ 42 h 58"/>
                <a:gd name="T36" fmla="*/ 86 w 98"/>
                <a:gd name="T37" fmla="*/ 32 h 58"/>
                <a:gd name="T38" fmla="*/ 88 w 98"/>
                <a:gd name="T39"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58">
                  <a:moveTo>
                    <a:pt x="88" y="19"/>
                  </a:moveTo>
                  <a:cubicBezTo>
                    <a:pt x="98" y="9"/>
                    <a:pt x="98" y="9"/>
                    <a:pt x="98" y="9"/>
                  </a:cubicBezTo>
                  <a:cubicBezTo>
                    <a:pt x="98" y="8"/>
                    <a:pt x="98" y="7"/>
                    <a:pt x="98" y="6"/>
                  </a:cubicBezTo>
                  <a:cubicBezTo>
                    <a:pt x="93" y="11"/>
                    <a:pt x="93" y="11"/>
                    <a:pt x="93" y="11"/>
                  </a:cubicBezTo>
                  <a:cubicBezTo>
                    <a:pt x="86" y="17"/>
                    <a:pt x="86" y="17"/>
                    <a:pt x="86" y="17"/>
                  </a:cubicBezTo>
                  <a:cubicBezTo>
                    <a:pt x="83" y="35"/>
                    <a:pt x="83" y="35"/>
                    <a:pt x="83" y="35"/>
                  </a:cubicBezTo>
                  <a:cubicBezTo>
                    <a:pt x="84" y="17"/>
                    <a:pt x="84" y="17"/>
                    <a:pt x="84" y="17"/>
                  </a:cubicBezTo>
                  <a:cubicBezTo>
                    <a:pt x="91" y="0"/>
                    <a:pt x="91" y="0"/>
                    <a:pt x="91" y="0"/>
                  </a:cubicBezTo>
                  <a:cubicBezTo>
                    <a:pt x="88" y="6"/>
                    <a:pt x="88" y="6"/>
                    <a:pt x="88" y="6"/>
                  </a:cubicBezTo>
                  <a:cubicBezTo>
                    <a:pt x="85" y="12"/>
                    <a:pt x="85" y="12"/>
                    <a:pt x="85" y="12"/>
                  </a:cubicBezTo>
                  <a:cubicBezTo>
                    <a:pt x="84" y="14"/>
                    <a:pt x="84" y="14"/>
                    <a:pt x="84" y="14"/>
                  </a:cubicBezTo>
                  <a:cubicBezTo>
                    <a:pt x="79" y="34"/>
                    <a:pt x="79" y="34"/>
                    <a:pt x="79" y="34"/>
                  </a:cubicBezTo>
                  <a:cubicBezTo>
                    <a:pt x="78" y="35"/>
                    <a:pt x="78" y="36"/>
                    <a:pt x="78" y="37"/>
                  </a:cubicBezTo>
                  <a:cubicBezTo>
                    <a:pt x="76" y="43"/>
                    <a:pt x="73" y="47"/>
                    <a:pt x="68" y="48"/>
                  </a:cubicBezTo>
                  <a:cubicBezTo>
                    <a:pt x="45" y="50"/>
                    <a:pt x="23" y="50"/>
                    <a:pt x="1" y="48"/>
                  </a:cubicBezTo>
                  <a:cubicBezTo>
                    <a:pt x="0" y="56"/>
                    <a:pt x="0" y="56"/>
                    <a:pt x="0" y="56"/>
                  </a:cubicBezTo>
                  <a:cubicBezTo>
                    <a:pt x="21" y="58"/>
                    <a:pt x="43" y="56"/>
                    <a:pt x="64" y="51"/>
                  </a:cubicBezTo>
                  <a:cubicBezTo>
                    <a:pt x="71" y="49"/>
                    <a:pt x="77" y="46"/>
                    <a:pt x="81" y="42"/>
                  </a:cubicBezTo>
                  <a:cubicBezTo>
                    <a:pt x="86" y="32"/>
                    <a:pt x="86" y="32"/>
                    <a:pt x="86" y="32"/>
                  </a:cubicBezTo>
                  <a:cubicBezTo>
                    <a:pt x="88" y="19"/>
                    <a:pt x="88" y="19"/>
                    <a:pt x="88" y="19"/>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77"/>
            <p:cNvSpPr>
              <a:spLocks noEditPoints="1"/>
            </p:cNvSpPr>
            <p:nvPr/>
          </p:nvSpPr>
          <p:spPr bwMode="auto">
            <a:xfrm>
              <a:off x="2897188" y="3606801"/>
              <a:ext cx="371475" cy="200025"/>
            </a:xfrm>
            <a:custGeom>
              <a:avLst/>
              <a:gdLst>
                <a:gd name="T0" fmla="*/ 99 w 99"/>
                <a:gd name="T1" fmla="*/ 0 h 53"/>
                <a:gd name="T2" fmla="*/ 89 w 99"/>
                <a:gd name="T3" fmla="*/ 10 h 53"/>
                <a:gd name="T4" fmla="*/ 87 w 99"/>
                <a:gd name="T5" fmla="*/ 23 h 53"/>
                <a:gd name="T6" fmla="*/ 82 w 99"/>
                <a:gd name="T7" fmla="*/ 33 h 53"/>
                <a:gd name="T8" fmla="*/ 65 w 99"/>
                <a:gd name="T9" fmla="*/ 42 h 53"/>
                <a:gd name="T10" fmla="*/ 1 w 99"/>
                <a:gd name="T11" fmla="*/ 47 h 53"/>
                <a:gd name="T12" fmla="*/ 0 w 99"/>
                <a:gd name="T13" fmla="*/ 52 h 53"/>
                <a:gd name="T14" fmla="*/ 7 w 99"/>
                <a:gd name="T15" fmla="*/ 53 h 53"/>
                <a:gd name="T16" fmla="*/ 52 w 99"/>
                <a:gd name="T17" fmla="*/ 50 h 53"/>
                <a:gd name="T18" fmla="*/ 85 w 99"/>
                <a:gd name="T19" fmla="*/ 33 h 53"/>
                <a:gd name="T20" fmla="*/ 91 w 99"/>
                <a:gd name="T21" fmla="*/ 26 h 53"/>
                <a:gd name="T22" fmla="*/ 91 w 99"/>
                <a:gd name="T23" fmla="*/ 11 h 53"/>
                <a:gd name="T24" fmla="*/ 99 w 99"/>
                <a:gd name="T25" fmla="*/ 0 h 53"/>
                <a:gd name="T26" fmla="*/ 88 w 99"/>
                <a:gd name="T27" fmla="*/ 26 h 53"/>
                <a:gd name="T28" fmla="*/ 89 w 99"/>
                <a:gd name="T29" fmla="*/ 27 h 53"/>
                <a:gd name="T30" fmla="*/ 86 w 99"/>
                <a:gd name="T31" fmla="*/ 31 h 53"/>
                <a:gd name="T32" fmla="*/ 88 w 99"/>
                <a:gd name="T3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53">
                  <a:moveTo>
                    <a:pt x="99" y="0"/>
                  </a:moveTo>
                  <a:cubicBezTo>
                    <a:pt x="89" y="10"/>
                    <a:pt x="89" y="10"/>
                    <a:pt x="89" y="10"/>
                  </a:cubicBezTo>
                  <a:cubicBezTo>
                    <a:pt x="87" y="23"/>
                    <a:pt x="87" y="23"/>
                    <a:pt x="87" y="23"/>
                  </a:cubicBezTo>
                  <a:cubicBezTo>
                    <a:pt x="82" y="33"/>
                    <a:pt x="82" y="33"/>
                    <a:pt x="82" y="33"/>
                  </a:cubicBezTo>
                  <a:cubicBezTo>
                    <a:pt x="78" y="37"/>
                    <a:pt x="72" y="40"/>
                    <a:pt x="65" y="42"/>
                  </a:cubicBezTo>
                  <a:cubicBezTo>
                    <a:pt x="44" y="47"/>
                    <a:pt x="22" y="49"/>
                    <a:pt x="1" y="47"/>
                  </a:cubicBezTo>
                  <a:cubicBezTo>
                    <a:pt x="0" y="52"/>
                    <a:pt x="0" y="52"/>
                    <a:pt x="0" y="52"/>
                  </a:cubicBezTo>
                  <a:cubicBezTo>
                    <a:pt x="7" y="53"/>
                    <a:pt x="7" y="53"/>
                    <a:pt x="7" y="53"/>
                  </a:cubicBezTo>
                  <a:cubicBezTo>
                    <a:pt x="52" y="50"/>
                    <a:pt x="52" y="50"/>
                    <a:pt x="52" y="50"/>
                  </a:cubicBezTo>
                  <a:cubicBezTo>
                    <a:pt x="64" y="46"/>
                    <a:pt x="75" y="41"/>
                    <a:pt x="85" y="33"/>
                  </a:cubicBezTo>
                  <a:cubicBezTo>
                    <a:pt x="91" y="26"/>
                    <a:pt x="91" y="26"/>
                    <a:pt x="91" y="26"/>
                  </a:cubicBezTo>
                  <a:cubicBezTo>
                    <a:pt x="91" y="11"/>
                    <a:pt x="91" y="11"/>
                    <a:pt x="91" y="11"/>
                  </a:cubicBezTo>
                  <a:cubicBezTo>
                    <a:pt x="96" y="7"/>
                    <a:pt x="99" y="4"/>
                    <a:pt x="99" y="0"/>
                  </a:cubicBezTo>
                  <a:close/>
                  <a:moveTo>
                    <a:pt x="88" y="26"/>
                  </a:moveTo>
                  <a:cubicBezTo>
                    <a:pt x="89" y="26"/>
                    <a:pt x="89" y="26"/>
                    <a:pt x="89" y="27"/>
                  </a:cubicBezTo>
                  <a:cubicBezTo>
                    <a:pt x="86" y="31"/>
                    <a:pt x="86" y="31"/>
                    <a:pt x="86" y="31"/>
                  </a:cubicBezTo>
                  <a:cubicBezTo>
                    <a:pt x="88" y="26"/>
                    <a:pt x="88" y="26"/>
                    <a:pt x="88" y="26"/>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8"/>
            <p:cNvSpPr/>
            <p:nvPr/>
          </p:nvSpPr>
          <p:spPr bwMode="auto">
            <a:xfrm>
              <a:off x="3221038" y="3705226"/>
              <a:ext cx="11113" cy="19050"/>
            </a:xfrm>
            <a:custGeom>
              <a:avLst/>
              <a:gdLst>
                <a:gd name="T0" fmla="*/ 3 w 3"/>
                <a:gd name="T1" fmla="*/ 1 h 5"/>
                <a:gd name="T2" fmla="*/ 2 w 3"/>
                <a:gd name="T3" fmla="*/ 0 h 5"/>
                <a:gd name="T4" fmla="*/ 0 w 3"/>
                <a:gd name="T5" fmla="*/ 5 h 5"/>
                <a:gd name="T6" fmla="*/ 3 w 3"/>
                <a:gd name="T7" fmla="*/ 1 h 5"/>
              </a:gdLst>
              <a:ahLst/>
              <a:cxnLst>
                <a:cxn ang="0">
                  <a:pos x="T0" y="T1"/>
                </a:cxn>
                <a:cxn ang="0">
                  <a:pos x="T2" y="T3"/>
                </a:cxn>
                <a:cxn ang="0">
                  <a:pos x="T4" y="T5"/>
                </a:cxn>
                <a:cxn ang="0">
                  <a:pos x="T6" y="T7"/>
                </a:cxn>
              </a:cxnLst>
              <a:rect l="0" t="0" r="r" b="b"/>
              <a:pathLst>
                <a:path w="3" h="5">
                  <a:moveTo>
                    <a:pt x="3" y="1"/>
                  </a:moveTo>
                  <a:cubicBezTo>
                    <a:pt x="3" y="0"/>
                    <a:pt x="3" y="0"/>
                    <a:pt x="2" y="0"/>
                  </a:cubicBezTo>
                  <a:cubicBezTo>
                    <a:pt x="0" y="5"/>
                    <a:pt x="0" y="5"/>
                    <a:pt x="0" y="5"/>
                  </a:cubicBezTo>
                  <a:cubicBezTo>
                    <a:pt x="3" y="1"/>
                    <a:pt x="3" y="1"/>
                    <a:pt x="3" y="1"/>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79"/>
            <p:cNvSpPr/>
            <p:nvPr/>
          </p:nvSpPr>
          <p:spPr bwMode="auto">
            <a:xfrm>
              <a:off x="3221038" y="3592513"/>
              <a:ext cx="11113" cy="26988"/>
            </a:xfrm>
            <a:custGeom>
              <a:avLst/>
              <a:gdLst>
                <a:gd name="T0" fmla="*/ 0 w 3"/>
                <a:gd name="T1" fmla="*/ 1 h 7"/>
                <a:gd name="T2" fmla="*/ 0 w 3"/>
                <a:gd name="T3" fmla="*/ 7 h 7"/>
                <a:gd name="T4" fmla="*/ 3 w 3"/>
                <a:gd name="T5" fmla="*/ 1 h 7"/>
                <a:gd name="T6" fmla="*/ 0 w 3"/>
                <a:gd name="T7" fmla="*/ 1 h 7"/>
              </a:gdLst>
              <a:ahLst/>
              <a:cxnLst>
                <a:cxn ang="0">
                  <a:pos x="T0" y="T1"/>
                </a:cxn>
                <a:cxn ang="0">
                  <a:pos x="T2" y="T3"/>
                </a:cxn>
                <a:cxn ang="0">
                  <a:pos x="T4" y="T5"/>
                </a:cxn>
                <a:cxn ang="0">
                  <a:pos x="T6" y="T7"/>
                </a:cxn>
              </a:cxnLst>
              <a:rect l="0" t="0" r="r" b="b"/>
              <a:pathLst>
                <a:path w="3" h="7">
                  <a:moveTo>
                    <a:pt x="0" y="1"/>
                  </a:moveTo>
                  <a:cubicBezTo>
                    <a:pt x="0" y="7"/>
                    <a:pt x="0" y="7"/>
                    <a:pt x="0" y="7"/>
                  </a:cubicBezTo>
                  <a:cubicBezTo>
                    <a:pt x="3" y="1"/>
                    <a:pt x="3" y="1"/>
                    <a:pt x="3" y="1"/>
                  </a:cubicBezTo>
                  <a:cubicBezTo>
                    <a:pt x="2" y="0"/>
                    <a:pt x="1" y="0"/>
                    <a:pt x="0" y="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80"/>
            <p:cNvSpPr/>
            <p:nvPr/>
          </p:nvSpPr>
          <p:spPr bwMode="auto">
            <a:xfrm>
              <a:off x="3254375" y="3649663"/>
              <a:ext cx="74613" cy="58738"/>
            </a:xfrm>
            <a:custGeom>
              <a:avLst/>
              <a:gdLst>
                <a:gd name="T0" fmla="*/ 0 w 20"/>
                <a:gd name="T1" fmla="*/ 16 h 16"/>
                <a:gd name="T2" fmla="*/ 6 w 20"/>
                <a:gd name="T3" fmla="*/ 14 h 16"/>
                <a:gd name="T4" fmla="*/ 11 w 20"/>
                <a:gd name="T5" fmla="*/ 11 h 16"/>
                <a:gd name="T6" fmla="*/ 20 w 20"/>
                <a:gd name="T7" fmla="*/ 0 h 16"/>
                <a:gd name="T8" fmla="*/ 0 w 20"/>
                <a:gd name="T9" fmla="*/ 16 h 16"/>
              </a:gdLst>
              <a:ahLst/>
              <a:cxnLst>
                <a:cxn ang="0">
                  <a:pos x="T0" y="T1"/>
                </a:cxn>
                <a:cxn ang="0">
                  <a:pos x="T2" y="T3"/>
                </a:cxn>
                <a:cxn ang="0">
                  <a:pos x="T4" y="T5"/>
                </a:cxn>
                <a:cxn ang="0">
                  <a:pos x="T6" y="T7"/>
                </a:cxn>
                <a:cxn ang="0">
                  <a:pos x="T8" y="T9"/>
                </a:cxn>
              </a:cxnLst>
              <a:rect l="0" t="0" r="r" b="b"/>
              <a:pathLst>
                <a:path w="20" h="16">
                  <a:moveTo>
                    <a:pt x="0" y="16"/>
                  </a:moveTo>
                  <a:cubicBezTo>
                    <a:pt x="6" y="14"/>
                    <a:pt x="6" y="14"/>
                    <a:pt x="6" y="14"/>
                  </a:cubicBezTo>
                  <a:cubicBezTo>
                    <a:pt x="11" y="11"/>
                    <a:pt x="11" y="11"/>
                    <a:pt x="11" y="11"/>
                  </a:cubicBezTo>
                  <a:cubicBezTo>
                    <a:pt x="16" y="7"/>
                    <a:pt x="19" y="4"/>
                    <a:pt x="20" y="0"/>
                  </a:cubicBezTo>
                  <a:cubicBezTo>
                    <a:pt x="0" y="16"/>
                    <a:pt x="0" y="16"/>
                    <a:pt x="0" y="16"/>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1"/>
            <p:cNvSpPr/>
            <p:nvPr/>
          </p:nvSpPr>
          <p:spPr bwMode="auto">
            <a:xfrm>
              <a:off x="2924175" y="3641726"/>
              <a:ext cx="484188" cy="236538"/>
            </a:xfrm>
            <a:custGeom>
              <a:avLst/>
              <a:gdLst>
                <a:gd name="T0" fmla="*/ 94 w 129"/>
                <a:gd name="T1" fmla="*/ 16 h 63"/>
                <a:gd name="T2" fmla="*/ 88 w 129"/>
                <a:gd name="T3" fmla="*/ 18 h 63"/>
                <a:gd name="T4" fmla="*/ 108 w 129"/>
                <a:gd name="T5" fmla="*/ 2 h 63"/>
                <a:gd name="T6" fmla="*/ 98 w 129"/>
                <a:gd name="T7" fmla="*/ 6 h 63"/>
                <a:gd name="T8" fmla="*/ 86 w 129"/>
                <a:gd name="T9" fmla="*/ 15 h 63"/>
                <a:gd name="T10" fmla="*/ 84 w 129"/>
                <a:gd name="T11" fmla="*/ 17 h 63"/>
                <a:gd name="T12" fmla="*/ 78 w 129"/>
                <a:gd name="T13" fmla="*/ 24 h 63"/>
                <a:gd name="T14" fmla="*/ 45 w 129"/>
                <a:gd name="T15" fmla="*/ 41 h 63"/>
                <a:gd name="T16" fmla="*/ 0 w 129"/>
                <a:gd name="T17" fmla="*/ 44 h 63"/>
                <a:gd name="T18" fmla="*/ 10 w 129"/>
                <a:gd name="T19" fmla="*/ 63 h 63"/>
                <a:gd name="T20" fmla="*/ 77 w 129"/>
                <a:gd name="T21" fmla="*/ 42 h 63"/>
                <a:gd name="T22" fmla="*/ 99 w 129"/>
                <a:gd name="T23" fmla="*/ 38 h 63"/>
                <a:gd name="T24" fmla="*/ 119 w 129"/>
                <a:gd name="T25" fmla="*/ 38 h 63"/>
                <a:gd name="T26" fmla="*/ 129 w 129"/>
                <a:gd name="T27" fmla="*/ 31 h 63"/>
                <a:gd name="T28" fmla="*/ 117 w 129"/>
                <a:gd name="T29" fmla="*/ 34 h 63"/>
                <a:gd name="T30" fmla="*/ 111 w 129"/>
                <a:gd name="T31" fmla="*/ 34 h 63"/>
                <a:gd name="T32" fmla="*/ 104 w 129"/>
                <a:gd name="T33" fmla="*/ 35 h 63"/>
                <a:gd name="T34" fmla="*/ 121 w 129"/>
                <a:gd name="T35" fmla="*/ 25 h 63"/>
                <a:gd name="T36" fmla="*/ 128 w 129"/>
                <a:gd name="T37" fmla="*/ 16 h 63"/>
                <a:gd name="T38" fmla="*/ 126 w 129"/>
                <a:gd name="T39" fmla="*/ 13 h 63"/>
                <a:gd name="T40" fmla="*/ 121 w 129"/>
                <a:gd name="T41" fmla="*/ 20 h 63"/>
                <a:gd name="T42" fmla="*/ 110 w 129"/>
                <a:gd name="T43" fmla="*/ 26 h 63"/>
                <a:gd name="T44" fmla="*/ 104 w 129"/>
                <a:gd name="T45" fmla="*/ 26 h 63"/>
                <a:gd name="T46" fmla="*/ 120 w 129"/>
                <a:gd name="T47" fmla="*/ 17 h 63"/>
                <a:gd name="T48" fmla="*/ 124 w 129"/>
                <a:gd name="T49" fmla="*/ 10 h 63"/>
                <a:gd name="T50" fmla="*/ 124 w 129"/>
                <a:gd name="T51" fmla="*/ 8 h 63"/>
                <a:gd name="T52" fmla="*/ 120 w 129"/>
                <a:gd name="T53" fmla="*/ 11 h 63"/>
                <a:gd name="T54" fmla="*/ 121 w 129"/>
                <a:gd name="T55" fmla="*/ 12 h 63"/>
                <a:gd name="T56" fmla="*/ 120 w 129"/>
                <a:gd name="T57" fmla="*/ 13 h 63"/>
                <a:gd name="T58" fmla="*/ 115 w 129"/>
                <a:gd name="T59" fmla="*/ 17 h 63"/>
                <a:gd name="T60" fmla="*/ 106 w 129"/>
                <a:gd name="T61" fmla="*/ 20 h 63"/>
                <a:gd name="T62" fmla="*/ 100 w 129"/>
                <a:gd name="T63" fmla="*/ 23 h 63"/>
                <a:gd name="T64" fmla="*/ 111 w 129"/>
                <a:gd name="T65" fmla="*/ 11 h 63"/>
                <a:gd name="T66" fmla="*/ 111 w 129"/>
                <a:gd name="T67" fmla="*/ 4 h 63"/>
                <a:gd name="T68" fmla="*/ 109 w 129"/>
                <a:gd name="T69" fmla="*/ 10 h 63"/>
                <a:gd name="T70" fmla="*/ 100 w 129"/>
                <a:gd name="T71" fmla="*/ 14 h 63"/>
                <a:gd name="T72" fmla="*/ 94 w 129"/>
                <a:gd name="T73"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63">
                  <a:moveTo>
                    <a:pt x="94" y="16"/>
                  </a:moveTo>
                  <a:cubicBezTo>
                    <a:pt x="88" y="18"/>
                    <a:pt x="88" y="18"/>
                    <a:pt x="88" y="18"/>
                  </a:cubicBezTo>
                  <a:cubicBezTo>
                    <a:pt x="108" y="2"/>
                    <a:pt x="108" y="2"/>
                    <a:pt x="108" y="2"/>
                  </a:cubicBezTo>
                  <a:cubicBezTo>
                    <a:pt x="106" y="0"/>
                    <a:pt x="103" y="2"/>
                    <a:pt x="98" y="6"/>
                  </a:cubicBezTo>
                  <a:cubicBezTo>
                    <a:pt x="86" y="15"/>
                    <a:pt x="86" y="15"/>
                    <a:pt x="86" y="15"/>
                  </a:cubicBezTo>
                  <a:cubicBezTo>
                    <a:pt x="84" y="17"/>
                    <a:pt x="84" y="17"/>
                    <a:pt x="84" y="17"/>
                  </a:cubicBezTo>
                  <a:cubicBezTo>
                    <a:pt x="78" y="24"/>
                    <a:pt x="78" y="24"/>
                    <a:pt x="78" y="24"/>
                  </a:cubicBezTo>
                  <a:cubicBezTo>
                    <a:pt x="68" y="32"/>
                    <a:pt x="57" y="37"/>
                    <a:pt x="45" y="41"/>
                  </a:cubicBezTo>
                  <a:cubicBezTo>
                    <a:pt x="0" y="44"/>
                    <a:pt x="0" y="44"/>
                    <a:pt x="0" y="44"/>
                  </a:cubicBezTo>
                  <a:cubicBezTo>
                    <a:pt x="7" y="50"/>
                    <a:pt x="10" y="57"/>
                    <a:pt x="10" y="63"/>
                  </a:cubicBezTo>
                  <a:cubicBezTo>
                    <a:pt x="32" y="59"/>
                    <a:pt x="55" y="52"/>
                    <a:pt x="77" y="42"/>
                  </a:cubicBezTo>
                  <a:cubicBezTo>
                    <a:pt x="85" y="42"/>
                    <a:pt x="93" y="40"/>
                    <a:pt x="99" y="38"/>
                  </a:cubicBezTo>
                  <a:cubicBezTo>
                    <a:pt x="119" y="38"/>
                    <a:pt x="119" y="38"/>
                    <a:pt x="119" y="38"/>
                  </a:cubicBezTo>
                  <a:cubicBezTo>
                    <a:pt x="129" y="31"/>
                    <a:pt x="129" y="31"/>
                    <a:pt x="129" y="31"/>
                  </a:cubicBezTo>
                  <a:cubicBezTo>
                    <a:pt x="127" y="29"/>
                    <a:pt x="123" y="30"/>
                    <a:pt x="117" y="34"/>
                  </a:cubicBezTo>
                  <a:cubicBezTo>
                    <a:pt x="111" y="34"/>
                    <a:pt x="111" y="34"/>
                    <a:pt x="111" y="34"/>
                  </a:cubicBezTo>
                  <a:cubicBezTo>
                    <a:pt x="104" y="35"/>
                    <a:pt x="104" y="35"/>
                    <a:pt x="104" y="35"/>
                  </a:cubicBezTo>
                  <a:cubicBezTo>
                    <a:pt x="121" y="25"/>
                    <a:pt x="121" y="25"/>
                    <a:pt x="121" y="25"/>
                  </a:cubicBezTo>
                  <a:cubicBezTo>
                    <a:pt x="128" y="16"/>
                    <a:pt x="128" y="16"/>
                    <a:pt x="128" y="16"/>
                  </a:cubicBezTo>
                  <a:cubicBezTo>
                    <a:pt x="128" y="15"/>
                    <a:pt x="127" y="14"/>
                    <a:pt x="126" y="13"/>
                  </a:cubicBezTo>
                  <a:cubicBezTo>
                    <a:pt x="121" y="20"/>
                    <a:pt x="121" y="20"/>
                    <a:pt x="121" y="20"/>
                  </a:cubicBezTo>
                  <a:cubicBezTo>
                    <a:pt x="110" y="26"/>
                    <a:pt x="110" y="26"/>
                    <a:pt x="110" y="26"/>
                  </a:cubicBezTo>
                  <a:cubicBezTo>
                    <a:pt x="104" y="26"/>
                    <a:pt x="104" y="26"/>
                    <a:pt x="104" y="26"/>
                  </a:cubicBezTo>
                  <a:cubicBezTo>
                    <a:pt x="120" y="17"/>
                    <a:pt x="120" y="17"/>
                    <a:pt x="120" y="17"/>
                  </a:cubicBezTo>
                  <a:cubicBezTo>
                    <a:pt x="124" y="10"/>
                    <a:pt x="124" y="10"/>
                    <a:pt x="124" y="10"/>
                  </a:cubicBezTo>
                  <a:cubicBezTo>
                    <a:pt x="124" y="8"/>
                    <a:pt x="124" y="8"/>
                    <a:pt x="124" y="8"/>
                  </a:cubicBezTo>
                  <a:cubicBezTo>
                    <a:pt x="122" y="8"/>
                    <a:pt x="121" y="9"/>
                    <a:pt x="120" y="11"/>
                  </a:cubicBezTo>
                  <a:cubicBezTo>
                    <a:pt x="121" y="12"/>
                    <a:pt x="121" y="12"/>
                    <a:pt x="121" y="12"/>
                  </a:cubicBezTo>
                  <a:cubicBezTo>
                    <a:pt x="120" y="13"/>
                    <a:pt x="120" y="13"/>
                    <a:pt x="120" y="13"/>
                  </a:cubicBezTo>
                  <a:cubicBezTo>
                    <a:pt x="115" y="17"/>
                    <a:pt x="115" y="17"/>
                    <a:pt x="115" y="17"/>
                  </a:cubicBezTo>
                  <a:cubicBezTo>
                    <a:pt x="106" y="20"/>
                    <a:pt x="106" y="20"/>
                    <a:pt x="106" y="20"/>
                  </a:cubicBezTo>
                  <a:cubicBezTo>
                    <a:pt x="100" y="23"/>
                    <a:pt x="100" y="23"/>
                    <a:pt x="100" y="23"/>
                  </a:cubicBezTo>
                  <a:cubicBezTo>
                    <a:pt x="111" y="11"/>
                    <a:pt x="111" y="11"/>
                    <a:pt x="111" y="11"/>
                  </a:cubicBezTo>
                  <a:cubicBezTo>
                    <a:pt x="111" y="4"/>
                    <a:pt x="111" y="4"/>
                    <a:pt x="111" y="4"/>
                  </a:cubicBezTo>
                  <a:cubicBezTo>
                    <a:pt x="109" y="10"/>
                    <a:pt x="109" y="10"/>
                    <a:pt x="109" y="10"/>
                  </a:cubicBezTo>
                  <a:cubicBezTo>
                    <a:pt x="100" y="14"/>
                    <a:pt x="100" y="14"/>
                    <a:pt x="100" y="14"/>
                  </a:cubicBezTo>
                  <a:cubicBezTo>
                    <a:pt x="94" y="16"/>
                    <a:pt x="94" y="16"/>
                    <a:pt x="94" y="16"/>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82"/>
            <p:cNvSpPr/>
            <p:nvPr/>
          </p:nvSpPr>
          <p:spPr bwMode="auto">
            <a:xfrm>
              <a:off x="3298825" y="3656013"/>
              <a:ext cx="60325" cy="71438"/>
            </a:xfrm>
            <a:custGeom>
              <a:avLst/>
              <a:gdLst>
                <a:gd name="T0" fmla="*/ 11 w 16"/>
                <a:gd name="T1" fmla="*/ 0 h 19"/>
                <a:gd name="T2" fmla="*/ 11 w 16"/>
                <a:gd name="T3" fmla="*/ 7 h 19"/>
                <a:gd name="T4" fmla="*/ 0 w 16"/>
                <a:gd name="T5" fmla="*/ 19 h 19"/>
                <a:gd name="T6" fmla="*/ 6 w 16"/>
                <a:gd name="T7" fmla="*/ 16 h 19"/>
                <a:gd name="T8" fmla="*/ 13 w 16"/>
                <a:gd name="T9" fmla="*/ 11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11" y="7"/>
                    <a:pt x="11" y="7"/>
                    <a:pt x="11" y="7"/>
                  </a:cubicBezTo>
                  <a:cubicBezTo>
                    <a:pt x="0" y="19"/>
                    <a:pt x="0" y="19"/>
                    <a:pt x="0" y="19"/>
                  </a:cubicBezTo>
                  <a:cubicBezTo>
                    <a:pt x="6" y="16"/>
                    <a:pt x="6" y="16"/>
                    <a:pt x="6" y="16"/>
                  </a:cubicBezTo>
                  <a:cubicBezTo>
                    <a:pt x="13" y="11"/>
                    <a:pt x="13" y="11"/>
                    <a:pt x="13" y="11"/>
                  </a:cubicBezTo>
                  <a:cubicBezTo>
                    <a:pt x="16" y="5"/>
                    <a:pt x="16" y="1"/>
                    <a:pt x="11" y="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3"/>
            <p:cNvSpPr/>
            <p:nvPr/>
          </p:nvSpPr>
          <p:spPr bwMode="auto">
            <a:xfrm>
              <a:off x="3375025" y="3683001"/>
              <a:ext cx="3175" cy="7938"/>
            </a:xfrm>
            <a:custGeom>
              <a:avLst/>
              <a:gdLst>
                <a:gd name="T0" fmla="*/ 0 w 1"/>
                <a:gd name="T1" fmla="*/ 2 h 2"/>
                <a:gd name="T2" fmla="*/ 1 w 1"/>
                <a:gd name="T3" fmla="*/ 1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1"/>
                    <a:pt x="1" y="1"/>
                    <a:pt x="1" y="1"/>
                  </a:cubicBezTo>
                  <a:cubicBezTo>
                    <a:pt x="0" y="0"/>
                    <a:pt x="0" y="0"/>
                    <a:pt x="0" y="0"/>
                  </a:cubicBezTo>
                  <a:cubicBezTo>
                    <a:pt x="0" y="1"/>
                    <a:pt x="0" y="1"/>
                    <a:pt x="0" y="2"/>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84"/>
            <p:cNvSpPr/>
            <p:nvPr/>
          </p:nvSpPr>
          <p:spPr bwMode="auto">
            <a:xfrm>
              <a:off x="3314700" y="3678238"/>
              <a:ext cx="82550" cy="60325"/>
            </a:xfrm>
            <a:custGeom>
              <a:avLst/>
              <a:gdLst>
                <a:gd name="T0" fmla="*/ 40 w 52"/>
                <a:gd name="T1" fmla="*/ 24 h 38"/>
                <a:gd name="T2" fmla="*/ 52 w 52"/>
                <a:gd name="T3" fmla="*/ 8 h 38"/>
                <a:gd name="T4" fmla="*/ 47 w 52"/>
                <a:gd name="T5" fmla="*/ 0 h 38"/>
                <a:gd name="T6" fmla="*/ 38 w 52"/>
                <a:gd name="T7" fmla="*/ 17 h 38"/>
                <a:gd name="T8" fmla="*/ 0 w 52"/>
                <a:gd name="T9" fmla="*/ 38 h 38"/>
                <a:gd name="T10" fmla="*/ 14 w 52"/>
                <a:gd name="T11" fmla="*/ 38 h 38"/>
                <a:gd name="T12" fmla="*/ 40 w 52"/>
                <a:gd name="T13" fmla="*/ 24 h 38"/>
                <a:gd name="T14" fmla="*/ 40 w 52"/>
                <a:gd name="T15" fmla="*/ 24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8">
                  <a:moveTo>
                    <a:pt x="40" y="24"/>
                  </a:moveTo>
                  <a:lnTo>
                    <a:pt x="52" y="8"/>
                  </a:lnTo>
                  <a:lnTo>
                    <a:pt x="47" y="0"/>
                  </a:lnTo>
                  <a:lnTo>
                    <a:pt x="38" y="17"/>
                  </a:lnTo>
                  <a:lnTo>
                    <a:pt x="0" y="38"/>
                  </a:lnTo>
                  <a:lnTo>
                    <a:pt x="14" y="38"/>
                  </a:lnTo>
                  <a:lnTo>
                    <a:pt x="40" y="24"/>
                  </a:lnTo>
                  <a:lnTo>
                    <a:pt x="40" y="24"/>
                  </a:ln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85"/>
            <p:cNvSpPr/>
            <p:nvPr/>
          </p:nvSpPr>
          <p:spPr bwMode="auto">
            <a:xfrm>
              <a:off x="3314700" y="3702051"/>
              <a:ext cx="88900" cy="71438"/>
            </a:xfrm>
            <a:custGeom>
              <a:avLst/>
              <a:gdLst>
                <a:gd name="T0" fmla="*/ 24 w 24"/>
                <a:gd name="T1" fmla="*/ 4 h 19"/>
                <a:gd name="T2" fmla="*/ 24 w 24"/>
                <a:gd name="T3" fmla="*/ 0 h 19"/>
                <a:gd name="T4" fmla="*/ 17 w 24"/>
                <a:gd name="T5" fmla="*/ 9 h 19"/>
                <a:gd name="T6" fmla="*/ 0 w 24"/>
                <a:gd name="T7" fmla="*/ 19 h 19"/>
                <a:gd name="T8" fmla="*/ 7 w 24"/>
                <a:gd name="T9" fmla="*/ 18 h 19"/>
                <a:gd name="T10" fmla="*/ 16 w 24"/>
                <a:gd name="T11" fmla="*/ 13 h 19"/>
                <a:gd name="T12" fmla="*/ 24 w 24"/>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24" h="19">
                  <a:moveTo>
                    <a:pt x="24" y="4"/>
                  </a:moveTo>
                  <a:cubicBezTo>
                    <a:pt x="24" y="2"/>
                    <a:pt x="24" y="1"/>
                    <a:pt x="24" y="0"/>
                  </a:cubicBezTo>
                  <a:cubicBezTo>
                    <a:pt x="17" y="9"/>
                    <a:pt x="17" y="9"/>
                    <a:pt x="17" y="9"/>
                  </a:cubicBezTo>
                  <a:cubicBezTo>
                    <a:pt x="0" y="19"/>
                    <a:pt x="0" y="19"/>
                    <a:pt x="0" y="19"/>
                  </a:cubicBezTo>
                  <a:cubicBezTo>
                    <a:pt x="7" y="18"/>
                    <a:pt x="7" y="18"/>
                    <a:pt x="7" y="18"/>
                  </a:cubicBezTo>
                  <a:cubicBezTo>
                    <a:pt x="16" y="13"/>
                    <a:pt x="16" y="13"/>
                    <a:pt x="16" y="13"/>
                  </a:cubicBezTo>
                  <a:cubicBezTo>
                    <a:pt x="24" y="4"/>
                    <a:pt x="24" y="4"/>
                    <a:pt x="24" y="4"/>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86"/>
            <p:cNvSpPr/>
            <p:nvPr/>
          </p:nvSpPr>
          <p:spPr bwMode="auto">
            <a:xfrm>
              <a:off x="2886075" y="3757613"/>
              <a:ext cx="525463" cy="177800"/>
            </a:xfrm>
            <a:custGeom>
              <a:avLst/>
              <a:gdLst>
                <a:gd name="T0" fmla="*/ 140 w 140"/>
                <a:gd name="T1" fmla="*/ 1 h 47"/>
                <a:gd name="T2" fmla="*/ 139 w 140"/>
                <a:gd name="T3" fmla="*/ 0 h 47"/>
                <a:gd name="T4" fmla="*/ 129 w 140"/>
                <a:gd name="T5" fmla="*/ 7 h 47"/>
                <a:gd name="T6" fmla="*/ 109 w 140"/>
                <a:gd name="T7" fmla="*/ 7 h 47"/>
                <a:gd name="T8" fmla="*/ 87 w 140"/>
                <a:gd name="T9" fmla="*/ 11 h 47"/>
                <a:gd name="T10" fmla="*/ 20 w 140"/>
                <a:gd name="T11" fmla="*/ 32 h 47"/>
                <a:gd name="T12" fmla="*/ 10 w 140"/>
                <a:gd name="T13" fmla="*/ 13 h 47"/>
                <a:gd name="T14" fmla="*/ 0 w 140"/>
                <a:gd name="T15" fmla="*/ 46 h 47"/>
                <a:gd name="T16" fmla="*/ 35 w 140"/>
                <a:gd name="T17" fmla="*/ 40 h 47"/>
                <a:gd name="T18" fmla="*/ 93 w 140"/>
                <a:gd name="T19" fmla="*/ 16 h 47"/>
                <a:gd name="T20" fmla="*/ 117 w 140"/>
                <a:gd name="T21" fmla="*/ 9 h 47"/>
                <a:gd name="T22" fmla="*/ 129 w 140"/>
                <a:gd name="T23" fmla="*/ 9 h 47"/>
                <a:gd name="T24" fmla="*/ 140 w 140"/>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47">
                  <a:moveTo>
                    <a:pt x="140" y="1"/>
                  </a:moveTo>
                  <a:cubicBezTo>
                    <a:pt x="140" y="0"/>
                    <a:pt x="139" y="0"/>
                    <a:pt x="139" y="0"/>
                  </a:cubicBezTo>
                  <a:cubicBezTo>
                    <a:pt x="129" y="7"/>
                    <a:pt x="129" y="7"/>
                    <a:pt x="129" y="7"/>
                  </a:cubicBezTo>
                  <a:cubicBezTo>
                    <a:pt x="109" y="7"/>
                    <a:pt x="109" y="7"/>
                    <a:pt x="109" y="7"/>
                  </a:cubicBezTo>
                  <a:cubicBezTo>
                    <a:pt x="103" y="9"/>
                    <a:pt x="95" y="11"/>
                    <a:pt x="87" y="11"/>
                  </a:cubicBezTo>
                  <a:cubicBezTo>
                    <a:pt x="65" y="21"/>
                    <a:pt x="42" y="28"/>
                    <a:pt x="20" y="32"/>
                  </a:cubicBezTo>
                  <a:cubicBezTo>
                    <a:pt x="20" y="26"/>
                    <a:pt x="17" y="19"/>
                    <a:pt x="10" y="13"/>
                  </a:cubicBezTo>
                  <a:cubicBezTo>
                    <a:pt x="14" y="26"/>
                    <a:pt x="10" y="37"/>
                    <a:pt x="0" y="46"/>
                  </a:cubicBezTo>
                  <a:cubicBezTo>
                    <a:pt x="10" y="47"/>
                    <a:pt x="22" y="45"/>
                    <a:pt x="35" y="40"/>
                  </a:cubicBezTo>
                  <a:cubicBezTo>
                    <a:pt x="93" y="16"/>
                    <a:pt x="93" y="16"/>
                    <a:pt x="93" y="16"/>
                  </a:cubicBezTo>
                  <a:cubicBezTo>
                    <a:pt x="102" y="16"/>
                    <a:pt x="110" y="14"/>
                    <a:pt x="117" y="9"/>
                  </a:cubicBezTo>
                  <a:cubicBezTo>
                    <a:pt x="129" y="9"/>
                    <a:pt x="129" y="9"/>
                    <a:pt x="129" y="9"/>
                  </a:cubicBezTo>
                  <a:cubicBezTo>
                    <a:pt x="140" y="1"/>
                    <a:pt x="140" y="1"/>
                    <a:pt x="140" y="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87"/>
            <p:cNvSpPr/>
            <p:nvPr/>
          </p:nvSpPr>
          <p:spPr bwMode="auto">
            <a:xfrm>
              <a:off x="2078038" y="3746501"/>
              <a:ext cx="860425" cy="455613"/>
            </a:xfrm>
            <a:custGeom>
              <a:avLst/>
              <a:gdLst>
                <a:gd name="T0" fmla="*/ 214 w 229"/>
                <a:gd name="T1" fmla="*/ 0 h 121"/>
                <a:gd name="T2" fmla="*/ 214 w 229"/>
                <a:gd name="T3" fmla="*/ 8 h 121"/>
                <a:gd name="T4" fmla="*/ 196 w 229"/>
                <a:gd name="T5" fmla="*/ 6 h 121"/>
                <a:gd name="T6" fmla="*/ 197 w 229"/>
                <a:gd name="T7" fmla="*/ 1 h 121"/>
                <a:gd name="T8" fmla="*/ 193 w 229"/>
                <a:gd name="T9" fmla="*/ 0 h 121"/>
                <a:gd name="T10" fmla="*/ 193 w 229"/>
                <a:gd name="T11" fmla="*/ 4 h 121"/>
                <a:gd name="T12" fmla="*/ 185 w 229"/>
                <a:gd name="T13" fmla="*/ 4 h 121"/>
                <a:gd name="T14" fmla="*/ 180 w 229"/>
                <a:gd name="T15" fmla="*/ 3 h 121"/>
                <a:gd name="T16" fmla="*/ 183 w 229"/>
                <a:gd name="T17" fmla="*/ 5 h 121"/>
                <a:gd name="T18" fmla="*/ 194 w 229"/>
                <a:gd name="T19" fmla="*/ 11 h 121"/>
                <a:gd name="T20" fmla="*/ 194 w 229"/>
                <a:gd name="T21" fmla="*/ 44 h 121"/>
                <a:gd name="T22" fmla="*/ 144 w 229"/>
                <a:gd name="T23" fmla="*/ 25 h 121"/>
                <a:gd name="T24" fmla="*/ 109 w 229"/>
                <a:gd name="T25" fmla="*/ 25 h 121"/>
                <a:gd name="T26" fmla="*/ 139 w 229"/>
                <a:gd name="T27" fmla="*/ 31 h 121"/>
                <a:gd name="T28" fmla="*/ 76 w 229"/>
                <a:gd name="T29" fmla="*/ 101 h 121"/>
                <a:gd name="T30" fmla="*/ 5 w 229"/>
                <a:gd name="T31" fmla="*/ 80 h 121"/>
                <a:gd name="T32" fmla="*/ 0 w 229"/>
                <a:gd name="T33" fmla="*/ 77 h 121"/>
                <a:gd name="T34" fmla="*/ 0 w 229"/>
                <a:gd name="T35" fmla="*/ 87 h 121"/>
                <a:gd name="T36" fmla="*/ 57 w 229"/>
                <a:gd name="T37" fmla="*/ 115 h 121"/>
                <a:gd name="T38" fmla="*/ 82 w 229"/>
                <a:gd name="T39" fmla="*/ 121 h 121"/>
                <a:gd name="T40" fmla="*/ 85 w 229"/>
                <a:gd name="T41" fmla="*/ 120 h 121"/>
                <a:gd name="T42" fmla="*/ 101 w 229"/>
                <a:gd name="T43" fmla="*/ 110 h 121"/>
                <a:gd name="T44" fmla="*/ 145 w 229"/>
                <a:gd name="T45" fmla="*/ 34 h 121"/>
                <a:gd name="T46" fmla="*/ 196 w 229"/>
                <a:gd name="T47" fmla="*/ 51 h 121"/>
                <a:gd name="T48" fmla="*/ 203 w 229"/>
                <a:gd name="T49" fmla="*/ 58 h 121"/>
                <a:gd name="T50" fmla="*/ 215 w 229"/>
                <a:gd name="T51" fmla="*/ 49 h 121"/>
                <a:gd name="T52" fmla="*/ 225 w 229"/>
                <a:gd name="T53" fmla="*/ 16 h 121"/>
                <a:gd name="T54" fmla="*/ 218 w 229"/>
                <a:gd name="T55" fmla="*/ 15 h 121"/>
                <a:gd name="T56" fmla="*/ 205 w 229"/>
                <a:gd name="T57" fmla="*/ 50 h 121"/>
                <a:gd name="T58" fmla="*/ 197 w 229"/>
                <a:gd name="T59" fmla="*/ 48 h 121"/>
                <a:gd name="T60" fmla="*/ 200 w 229"/>
                <a:gd name="T61" fmla="*/ 14 h 121"/>
                <a:gd name="T62" fmla="*/ 200 w 229"/>
                <a:gd name="T63" fmla="*/ 12 h 121"/>
                <a:gd name="T64" fmla="*/ 203 w 229"/>
                <a:gd name="T65" fmla="*/ 12 h 121"/>
                <a:gd name="T66" fmla="*/ 218 w 229"/>
                <a:gd name="T67" fmla="*/ 15 h 121"/>
                <a:gd name="T68" fmla="*/ 219 w 229"/>
                <a:gd name="T69" fmla="*/ 10 h 121"/>
                <a:gd name="T70" fmla="*/ 220 w 229"/>
                <a:gd name="T71" fmla="*/ 2 h 121"/>
                <a:gd name="T72" fmla="*/ 214 w 229"/>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9" h="121">
                  <a:moveTo>
                    <a:pt x="214" y="0"/>
                  </a:moveTo>
                  <a:cubicBezTo>
                    <a:pt x="214" y="8"/>
                    <a:pt x="214" y="8"/>
                    <a:pt x="214" y="8"/>
                  </a:cubicBezTo>
                  <a:cubicBezTo>
                    <a:pt x="196" y="6"/>
                    <a:pt x="196" y="6"/>
                    <a:pt x="196" y="6"/>
                  </a:cubicBezTo>
                  <a:cubicBezTo>
                    <a:pt x="197" y="1"/>
                    <a:pt x="197" y="1"/>
                    <a:pt x="197" y="1"/>
                  </a:cubicBezTo>
                  <a:cubicBezTo>
                    <a:pt x="193" y="0"/>
                    <a:pt x="193" y="0"/>
                    <a:pt x="193" y="0"/>
                  </a:cubicBezTo>
                  <a:cubicBezTo>
                    <a:pt x="193" y="4"/>
                    <a:pt x="193" y="4"/>
                    <a:pt x="193" y="4"/>
                  </a:cubicBezTo>
                  <a:cubicBezTo>
                    <a:pt x="185" y="4"/>
                    <a:pt x="185" y="4"/>
                    <a:pt x="185" y="4"/>
                  </a:cubicBezTo>
                  <a:cubicBezTo>
                    <a:pt x="184" y="4"/>
                    <a:pt x="182" y="4"/>
                    <a:pt x="180" y="3"/>
                  </a:cubicBezTo>
                  <a:cubicBezTo>
                    <a:pt x="183" y="5"/>
                    <a:pt x="183" y="5"/>
                    <a:pt x="183" y="5"/>
                  </a:cubicBezTo>
                  <a:cubicBezTo>
                    <a:pt x="194" y="11"/>
                    <a:pt x="194" y="11"/>
                    <a:pt x="194" y="11"/>
                  </a:cubicBezTo>
                  <a:cubicBezTo>
                    <a:pt x="194" y="44"/>
                    <a:pt x="194" y="44"/>
                    <a:pt x="194" y="44"/>
                  </a:cubicBezTo>
                  <a:cubicBezTo>
                    <a:pt x="144" y="25"/>
                    <a:pt x="144" y="25"/>
                    <a:pt x="144" y="25"/>
                  </a:cubicBezTo>
                  <a:cubicBezTo>
                    <a:pt x="109" y="25"/>
                    <a:pt x="109" y="25"/>
                    <a:pt x="109" y="25"/>
                  </a:cubicBezTo>
                  <a:cubicBezTo>
                    <a:pt x="139" y="31"/>
                    <a:pt x="139" y="31"/>
                    <a:pt x="139" y="31"/>
                  </a:cubicBezTo>
                  <a:cubicBezTo>
                    <a:pt x="120" y="47"/>
                    <a:pt x="99" y="70"/>
                    <a:pt x="76" y="101"/>
                  </a:cubicBezTo>
                  <a:cubicBezTo>
                    <a:pt x="62" y="108"/>
                    <a:pt x="39" y="101"/>
                    <a:pt x="5" y="80"/>
                  </a:cubicBezTo>
                  <a:cubicBezTo>
                    <a:pt x="4" y="79"/>
                    <a:pt x="2" y="78"/>
                    <a:pt x="0" y="77"/>
                  </a:cubicBezTo>
                  <a:cubicBezTo>
                    <a:pt x="0" y="87"/>
                    <a:pt x="0" y="87"/>
                    <a:pt x="0" y="87"/>
                  </a:cubicBezTo>
                  <a:cubicBezTo>
                    <a:pt x="14" y="99"/>
                    <a:pt x="33" y="108"/>
                    <a:pt x="57" y="115"/>
                  </a:cubicBezTo>
                  <a:cubicBezTo>
                    <a:pt x="67" y="119"/>
                    <a:pt x="75" y="121"/>
                    <a:pt x="82" y="121"/>
                  </a:cubicBezTo>
                  <a:cubicBezTo>
                    <a:pt x="83" y="121"/>
                    <a:pt x="84" y="121"/>
                    <a:pt x="85" y="120"/>
                  </a:cubicBezTo>
                  <a:cubicBezTo>
                    <a:pt x="92" y="119"/>
                    <a:pt x="97" y="116"/>
                    <a:pt x="101" y="110"/>
                  </a:cubicBezTo>
                  <a:cubicBezTo>
                    <a:pt x="123" y="78"/>
                    <a:pt x="137" y="53"/>
                    <a:pt x="145" y="34"/>
                  </a:cubicBezTo>
                  <a:cubicBezTo>
                    <a:pt x="162" y="42"/>
                    <a:pt x="179" y="48"/>
                    <a:pt x="196" y="51"/>
                  </a:cubicBezTo>
                  <a:cubicBezTo>
                    <a:pt x="203" y="58"/>
                    <a:pt x="203" y="58"/>
                    <a:pt x="203" y="58"/>
                  </a:cubicBezTo>
                  <a:cubicBezTo>
                    <a:pt x="208" y="55"/>
                    <a:pt x="212" y="52"/>
                    <a:pt x="215" y="49"/>
                  </a:cubicBezTo>
                  <a:cubicBezTo>
                    <a:pt x="225" y="40"/>
                    <a:pt x="229" y="29"/>
                    <a:pt x="225" y="16"/>
                  </a:cubicBezTo>
                  <a:cubicBezTo>
                    <a:pt x="218" y="15"/>
                    <a:pt x="218" y="15"/>
                    <a:pt x="218" y="15"/>
                  </a:cubicBezTo>
                  <a:cubicBezTo>
                    <a:pt x="220" y="26"/>
                    <a:pt x="216" y="38"/>
                    <a:pt x="205" y="50"/>
                  </a:cubicBezTo>
                  <a:cubicBezTo>
                    <a:pt x="197" y="48"/>
                    <a:pt x="197" y="48"/>
                    <a:pt x="197" y="48"/>
                  </a:cubicBezTo>
                  <a:cubicBezTo>
                    <a:pt x="201" y="36"/>
                    <a:pt x="202" y="25"/>
                    <a:pt x="200" y="14"/>
                  </a:cubicBezTo>
                  <a:cubicBezTo>
                    <a:pt x="200" y="13"/>
                    <a:pt x="200" y="13"/>
                    <a:pt x="200" y="12"/>
                  </a:cubicBezTo>
                  <a:cubicBezTo>
                    <a:pt x="203" y="12"/>
                    <a:pt x="203" y="12"/>
                    <a:pt x="203" y="12"/>
                  </a:cubicBezTo>
                  <a:cubicBezTo>
                    <a:pt x="218" y="15"/>
                    <a:pt x="218" y="15"/>
                    <a:pt x="218" y="15"/>
                  </a:cubicBezTo>
                  <a:cubicBezTo>
                    <a:pt x="219" y="10"/>
                    <a:pt x="219" y="10"/>
                    <a:pt x="219" y="10"/>
                  </a:cubicBezTo>
                  <a:cubicBezTo>
                    <a:pt x="220" y="2"/>
                    <a:pt x="220" y="2"/>
                    <a:pt x="220" y="2"/>
                  </a:cubicBezTo>
                  <a:cubicBezTo>
                    <a:pt x="218" y="1"/>
                    <a:pt x="216" y="0"/>
                    <a:pt x="214" y="0"/>
                  </a:cubicBezTo>
                  <a:close/>
                </a:path>
              </a:pathLst>
            </a:custGeom>
            <a:solidFill>
              <a:srgbClr val="BBBB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88"/>
            <p:cNvSpPr/>
            <p:nvPr/>
          </p:nvSpPr>
          <p:spPr bwMode="auto">
            <a:xfrm>
              <a:off x="2814638" y="3738563"/>
              <a:ext cx="68263" cy="38100"/>
            </a:xfrm>
            <a:custGeom>
              <a:avLst/>
              <a:gdLst>
                <a:gd name="T0" fmla="*/ 18 w 18"/>
                <a:gd name="T1" fmla="*/ 10 h 10"/>
                <a:gd name="T2" fmla="*/ 18 w 18"/>
                <a:gd name="T3" fmla="*/ 2 h 10"/>
                <a:gd name="T4" fmla="*/ 1 w 18"/>
                <a:gd name="T5" fmla="*/ 1 h 10"/>
                <a:gd name="T6" fmla="*/ 1 w 18"/>
                <a:gd name="T7" fmla="*/ 3 h 10"/>
                <a:gd name="T8" fmla="*/ 0 w 18"/>
                <a:gd name="T9" fmla="*/ 8 h 10"/>
                <a:gd name="T10" fmla="*/ 18 w 18"/>
                <a:gd name="T11" fmla="*/ 10 h 10"/>
              </a:gdLst>
              <a:ahLst/>
              <a:cxnLst>
                <a:cxn ang="0">
                  <a:pos x="T0" y="T1"/>
                </a:cxn>
                <a:cxn ang="0">
                  <a:pos x="T2" y="T3"/>
                </a:cxn>
                <a:cxn ang="0">
                  <a:pos x="T4" y="T5"/>
                </a:cxn>
                <a:cxn ang="0">
                  <a:pos x="T6" y="T7"/>
                </a:cxn>
                <a:cxn ang="0">
                  <a:pos x="T8" y="T9"/>
                </a:cxn>
                <a:cxn ang="0">
                  <a:pos x="T10" y="T11"/>
                </a:cxn>
              </a:cxnLst>
              <a:rect l="0" t="0" r="r" b="b"/>
              <a:pathLst>
                <a:path w="18" h="10">
                  <a:moveTo>
                    <a:pt x="18" y="10"/>
                  </a:moveTo>
                  <a:cubicBezTo>
                    <a:pt x="18" y="2"/>
                    <a:pt x="18" y="2"/>
                    <a:pt x="18" y="2"/>
                  </a:cubicBezTo>
                  <a:cubicBezTo>
                    <a:pt x="12" y="0"/>
                    <a:pt x="6" y="0"/>
                    <a:pt x="1" y="1"/>
                  </a:cubicBezTo>
                  <a:cubicBezTo>
                    <a:pt x="1" y="3"/>
                    <a:pt x="1" y="3"/>
                    <a:pt x="1" y="3"/>
                  </a:cubicBezTo>
                  <a:cubicBezTo>
                    <a:pt x="0" y="8"/>
                    <a:pt x="0" y="8"/>
                    <a:pt x="0" y="8"/>
                  </a:cubicBezTo>
                  <a:cubicBezTo>
                    <a:pt x="18" y="10"/>
                    <a:pt x="18" y="10"/>
                    <a:pt x="18" y="10"/>
                  </a:cubicBezTo>
                  <a:close/>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89"/>
            <p:cNvSpPr/>
            <p:nvPr/>
          </p:nvSpPr>
          <p:spPr bwMode="auto">
            <a:xfrm>
              <a:off x="2817813" y="3792538"/>
              <a:ext cx="87313" cy="142875"/>
            </a:xfrm>
            <a:custGeom>
              <a:avLst/>
              <a:gdLst>
                <a:gd name="T0" fmla="*/ 6 w 23"/>
                <a:gd name="T1" fmla="*/ 0 h 38"/>
                <a:gd name="T2" fmla="*/ 3 w 23"/>
                <a:gd name="T3" fmla="*/ 0 h 38"/>
                <a:gd name="T4" fmla="*/ 3 w 23"/>
                <a:gd name="T5" fmla="*/ 2 h 38"/>
                <a:gd name="T6" fmla="*/ 0 w 23"/>
                <a:gd name="T7" fmla="*/ 36 h 38"/>
                <a:gd name="T8" fmla="*/ 8 w 23"/>
                <a:gd name="T9" fmla="*/ 38 h 38"/>
                <a:gd name="T10" fmla="*/ 21 w 23"/>
                <a:gd name="T11" fmla="*/ 3 h 38"/>
                <a:gd name="T12" fmla="*/ 6 w 23"/>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6" y="0"/>
                  </a:moveTo>
                  <a:cubicBezTo>
                    <a:pt x="3" y="0"/>
                    <a:pt x="3" y="0"/>
                    <a:pt x="3" y="0"/>
                  </a:cubicBezTo>
                  <a:cubicBezTo>
                    <a:pt x="3" y="1"/>
                    <a:pt x="3" y="1"/>
                    <a:pt x="3" y="2"/>
                  </a:cubicBezTo>
                  <a:cubicBezTo>
                    <a:pt x="5" y="13"/>
                    <a:pt x="4" y="24"/>
                    <a:pt x="0" y="36"/>
                  </a:cubicBezTo>
                  <a:cubicBezTo>
                    <a:pt x="8" y="38"/>
                    <a:pt x="8" y="38"/>
                    <a:pt x="8" y="38"/>
                  </a:cubicBezTo>
                  <a:cubicBezTo>
                    <a:pt x="19" y="26"/>
                    <a:pt x="23" y="14"/>
                    <a:pt x="21" y="3"/>
                  </a:cubicBezTo>
                  <a:cubicBezTo>
                    <a:pt x="6" y="0"/>
                    <a:pt x="6" y="0"/>
                    <a:pt x="6" y="0"/>
                  </a:cubicBezTo>
                  <a:close/>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0"/>
            <p:cNvSpPr/>
            <p:nvPr/>
          </p:nvSpPr>
          <p:spPr bwMode="auto">
            <a:xfrm>
              <a:off x="2773363" y="3746501"/>
              <a:ext cx="30163" cy="15875"/>
            </a:xfrm>
            <a:custGeom>
              <a:avLst/>
              <a:gdLst>
                <a:gd name="T0" fmla="*/ 8 w 8"/>
                <a:gd name="T1" fmla="*/ 4 h 4"/>
                <a:gd name="T2" fmla="*/ 8 w 8"/>
                <a:gd name="T3" fmla="*/ 0 h 4"/>
                <a:gd name="T4" fmla="*/ 3 w 8"/>
                <a:gd name="T5" fmla="*/ 0 h 4"/>
                <a:gd name="T6" fmla="*/ 2 w 8"/>
                <a:gd name="T7" fmla="*/ 3 h 4"/>
                <a:gd name="T8" fmla="*/ 0 w 8"/>
                <a:gd name="T9" fmla="*/ 4 h 4"/>
                <a:gd name="T10" fmla="*/ 8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8" y="4"/>
                  </a:moveTo>
                  <a:cubicBezTo>
                    <a:pt x="8" y="0"/>
                    <a:pt x="8" y="0"/>
                    <a:pt x="8" y="0"/>
                  </a:cubicBezTo>
                  <a:cubicBezTo>
                    <a:pt x="3" y="0"/>
                    <a:pt x="3" y="0"/>
                    <a:pt x="3" y="0"/>
                  </a:cubicBezTo>
                  <a:cubicBezTo>
                    <a:pt x="2" y="3"/>
                    <a:pt x="2" y="3"/>
                    <a:pt x="2" y="3"/>
                  </a:cubicBezTo>
                  <a:cubicBezTo>
                    <a:pt x="1" y="3"/>
                    <a:pt x="1" y="4"/>
                    <a:pt x="0" y="4"/>
                  </a:cubicBezTo>
                  <a:cubicBezTo>
                    <a:pt x="8" y="4"/>
                    <a:pt x="8" y="4"/>
                    <a:pt x="8" y="4"/>
                  </a:cubicBezTo>
                  <a:close/>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91"/>
            <p:cNvSpPr/>
            <p:nvPr/>
          </p:nvSpPr>
          <p:spPr bwMode="auto">
            <a:xfrm>
              <a:off x="2044700" y="4100513"/>
              <a:ext cx="619125" cy="969963"/>
            </a:xfrm>
            <a:custGeom>
              <a:avLst/>
              <a:gdLst>
                <a:gd name="T0" fmla="*/ 94 w 165"/>
                <a:gd name="T1" fmla="*/ 26 h 258"/>
                <a:gd name="T2" fmla="*/ 91 w 165"/>
                <a:gd name="T3" fmla="*/ 27 h 258"/>
                <a:gd name="T4" fmla="*/ 88 w 165"/>
                <a:gd name="T5" fmla="*/ 29 h 258"/>
                <a:gd name="T6" fmla="*/ 84 w 165"/>
                <a:gd name="T7" fmla="*/ 30 h 258"/>
                <a:gd name="T8" fmla="*/ 78 w 165"/>
                <a:gd name="T9" fmla="*/ 30 h 258"/>
                <a:gd name="T10" fmla="*/ 5 w 165"/>
                <a:gd name="T11" fmla="*/ 0 h 258"/>
                <a:gd name="T12" fmla="*/ 0 w 165"/>
                <a:gd name="T13" fmla="*/ 6 h 258"/>
                <a:gd name="T14" fmla="*/ 76 w 165"/>
                <a:gd name="T15" fmla="*/ 38 h 258"/>
                <a:gd name="T16" fmla="*/ 87 w 165"/>
                <a:gd name="T17" fmla="*/ 36 h 258"/>
                <a:gd name="T18" fmla="*/ 142 w 165"/>
                <a:gd name="T19" fmla="*/ 133 h 258"/>
                <a:gd name="T20" fmla="*/ 147 w 165"/>
                <a:gd name="T21" fmla="*/ 238 h 258"/>
                <a:gd name="T22" fmla="*/ 116 w 165"/>
                <a:gd name="T23" fmla="*/ 239 h 258"/>
                <a:gd name="T24" fmla="*/ 114 w 165"/>
                <a:gd name="T25" fmla="*/ 248 h 258"/>
                <a:gd name="T26" fmla="*/ 118 w 165"/>
                <a:gd name="T27" fmla="*/ 251 h 258"/>
                <a:gd name="T28" fmla="*/ 157 w 165"/>
                <a:gd name="T29" fmla="*/ 251 h 258"/>
                <a:gd name="T30" fmla="*/ 163 w 165"/>
                <a:gd name="T31" fmla="*/ 248 h 258"/>
                <a:gd name="T32" fmla="*/ 163 w 165"/>
                <a:gd name="T33" fmla="*/ 151 h 258"/>
                <a:gd name="T34" fmla="*/ 153 w 165"/>
                <a:gd name="T35" fmla="*/ 103 h 258"/>
                <a:gd name="T36" fmla="*/ 94 w 165"/>
                <a:gd name="T37" fmla="*/ 2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 h="258">
                  <a:moveTo>
                    <a:pt x="94" y="26"/>
                  </a:moveTo>
                  <a:cubicBezTo>
                    <a:pt x="93" y="27"/>
                    <a:pt x="92" y="27"/>
                    <a:pt x="91" y="27"/>
                  </a:cubicBezTo>
                  <a:cubicBezTo>
                    <a:pt x="90" y="28"/>
                    <a:pt x="89" y="28"/>
                    <a:pt x="88" y="29"/>
                  </a:cubicBezTo>
                  <a:cubicBezTo>
                    <a:pt x="87" y="30"/>
                    <a:pt x="85" y="30"/>
                    <a:pt x="84" y="30"/>
                  </a:cubicBezTo>
                  <a:cubicBezTo>
                    <a:pt x="82" y="30"/>
                    <a:pt x="80" y="30"/>
                    <a:pt x="78" y="30"/>
                  </a:cubicBezTo>
                  <a:cubicBezTo>
                    <a:pt x="51" y="22"/>
                    <a:pt x="27" y="12"/>
                    <a:pt x="5" y="0"/>
                  </a:cubicBezTo>
                  <a:cubicBezTo>
                    <a:pt x="3" y="2"/>
                    <a:pt x="1" y="3"/>
                    <a:pt x="0" y="6"/>
                  </a:cubicBezTo>
                  <a:cubicBezTo>
                    <a:pt x="22" y="23"/>
                    <a:pt x="48" y="34"/>
                    <a:pt x="76" y="38"/>
                  </a:cubicBezTo>
                  <a:cubicBezTo>
                    <a:pt x="87" y="36"/>
                    <a:pt x="87" y="36"/>
                    <a:pt x="87" y="36"/>
                  </a:cubicBezTo>
                  <a:cubicBezTo>
                    <a:pt x="142" y="133"/>
                    <a:pt x="142" y="133"/>
                    <a:pt x="142" y="133"/>
                  </a:cubicBezTo>
                  <a:cubicBezTo>
                    <a:pt x="147" y="238"/>
                    <a:pt x="147" y="238"/>
                    <a:pt x="147" y="238"/>
                  </a:cubicBezTo>
                  <a:cubicBezTo>
                    <a:pt x="116" y="239"/>
                    <a:pt x="116" y="239"/>
                    <a:pt x="116" y="239"/>
                  </a:cubicBezTo>
                  <a:cubicBezTo>
                    <a:pt x="115" y="242"/>
                    <a:pt x="115" y="245"/>
                    <a:pt x="114" y="248"/>
                  </a:cubicBezTo>
                  <a:cubicBezTo>
                    <a:pt x="115" y="249"/>
                    <a:pt x="116" y="250"/>
                    <a:pt x="118" y="251"/>
                  </a:cubicBezTo>
                  <a:cubicBezTo>
                    <a:pt x="129" y="258"/>
                    <a:pt x="142" y="258"/>
                    <a:pt x="157" y="251"/>
                  </a:cubicBezTo>
                  <a:cubicBezTo>
                    <a:pt x="159" y="250"/>
                    <a:pt x="161" y="249"/>
                    <a:pt x="163" y="248"/>
                  </a:cubicBezTo>
                  <a:cubicBezTo>
                    <a:pt x="165" y="216"/>
                    <a:pt x="165" y="183"/>
                    <a:pt x="163" y="151"/>
                  </a:cubicBezTo>
                  <a:cubicBezTo>
                    <a:pt x="163" y="131"/>
                    <a:pt x="160" y="115"/>
                    <a:pt x="153" y="103"/>
                  </a:cubicBezTo>
                  <a:cubicBezTo>
                    <a:pt x="136" y="77"/>
                    <a:pt x="116" y="51"/>
                    <a:pt x="94" y="26"/>
                  </a:cubicBezTo>
                  <a:close/>
                </a:path>
              </a:pathLst>
            </a:custGeom>
            <a:solidFill>
              <a:srgbClr val="494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92"/>
            <p:cNvSpPr/>
            <p:nvPr/>
          </p:nvSpPr>
          <p:spPr bwMode="auto">
            <a:xfrm>
              <a:off x="2063750" y="4073526"/>
              <a:ext cx="322263" cy="139700"/>
            </a:xfrm>
            <a:custGeom>
              <a:avLst/>
              <a:gdLst>
                <a:gd name="T0" fmla="*/ 83 w 86"/>
                <a:gd name="T1" fmla="*/ 36 h 37"/>
                <a:gd name="T2" fmla="*/ 86 w 86"/>
                <a:gd name="T3" fmla="*/ 34 h 37"/>
                <a:gd name="T4" fmla="*/ 61 w 86"/>
                <a:gd name="T5" fmla="*/ 28 h 37"/>
                <a:gd name="T6" fmla="*/ 4 w 86"/>
                <a:gd name="T7" fmla="*/ 0 h 37"/>
                <a:gd name="T8" fmla="*/ 0 w 86"/>
                <a:gd name="T9" fmla="*/ 7 h 37"/>
                <a:gd name="T10" fmla="*/ 73 w 86"/>
                <a:gd name="T11" fmla="*/ 37 h 37"/>
                <a:gd name="T12" fmla="*/ 79 w 86"/>
                <a:gd name="T13" fmla="*/ 37 h 37"/>
                <a:gd name="T14" fmla="*/ 83 w 86"/>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37">
                  <a:moveTo>
                    <a:pt x="83" y="36"/>
                  </a:moveTo>
                  <a:cubicBezTo>
                    <a:pt x="84" y="35"/>
                    <a:pt x="85" y="35"/>
                    <a:pt x="86" y="34"/>
                  </a:cubicBezTo>
                  <a:cubicBezTo>
                    <a:pt x="79" y="34"/>
                    <a:pt x="71" y="32"/>
                    <a:pt x="61" y="28"/>
                  </a:cubicBezTo>
                  <a:cubicBezTo>
                    <a:pt x="37" y="21"/>
                    <a:pt x="18" y="12"/>
                    <a:pt x="4" y="0"/>
                  </a:cubicBezTo>
                  <a:cubicBezTo>
                    <a:pt x="0" y="7"/>
                    <a:pt x="0" y="7"/>
                    <a:pt x="0" y="7"/>
                  </a:cubicBezTo>
                  <a:cubicBezTo>
                    <a:pt x="22" y="19"/>
                    <a:pt x="46" y="29"/>
                    <a:pt x="73" y="37"/>
                  </a:cubicBezTo>
                  <a:cubicBezTo>
                    <a:pt x="75" y="37"/>
                    <a:pt x="77" y="37"/>
                    <a:pt x="79" y="37"/>
                  </a:cubicBezTo>
                  <a:cubicBezTo>
                    <a:pt x="80" y="37"/>
                    <a:pt x="82" y="37"/>
                    <a:pt x="83" y="36"/>
                  </a:cubicBez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93"/>
            <p:cNvSpPr>
              <a:spLocks noEditPoints="1"/>
            </p:cNvSpPr>
            <p:nvPr/>
          </p:nvSpPr>
          <p:spPr bwMode="auto">
            <a:xfrm>
              <a:off x="2273300" y="4235451"/>
              <a:ext cx="323850" cy="763588"/>
            </a:xfrm>
            <a:custGeom>
              <a:avLst/>
              <a:gdLst>
                <a:gd name="T0" fmla="*/ 49 w 86"/>
                <a:gd name="T1" fmla="*/ 112 h 203"/>
                <a:gd name="T2" fmla="*/ 56 w 86"/>
                <a:gd name="T3" fmla="*/ 157 h 203"/>
                <a:gd name="T4" fmla="*/ 55 w 86"/>
                <a:gd name="T5" fmla="*/ 203 h 203"/>
                <a:gd name="T6" fmla="*/ 86 w 86"/>
                <a:gd name="T7" fmla="*/ 202 h 203"/>
                <a:gd name="T8" fmla="*/ 81 w 86"/>
                <a:gd name="T9" fmla="*/ 97 h 203"/>
                <a:gd name="T10" fmla="*/ 26 w 86"/>
                <a:gd name="T11" fmla="*/ 0 h 203"/>
                <a:gd name="T12" fmla="*/ 4 w 86"/>
                <a:gd name="T13" fmla="*/ 47 h 203"/>
                <a:gd name="T14" fmla="*/ 0 w 86"/>
                <a:gd name="T15" fmla="*/ 53 h 203"/>
                <a:gd name="T16" fmla="*/ 30 w 86"/>
                <a:gd name="T17" fmla="*/ 81 h 203"/>
                <a:gd name="T18" fmla="*/ 49 w 86"/>
                <a:gd name="T19" fmla="*/ 112 h 203"/>
                <a:gd name="T20" fmla="*/ 31 w 86"/>
                <a:gd name="T21" fmla="*/ 80 h 203"/>
                <a:gd name="T22" fmla="*/ 31 w 86"/>
                <a:gd name="T23" fmla="*/ 80 h 203"/>
                <a:gd name="T24" fmla="*/ 2 w 86"/>
                <a:gd name="T25" fmla="*/ 53 h 203"/>
                <a:gd name="T26" fmla="*/ 5 w 86"/>
                <a:gd name="T27" fmla="*/ 48 h 203"/>
                <a:gd name="T28" fmla="*/ 35 w 86"/>
                <a:gd name="T29" fmla="*/ 76 h 203"/>
                <a:gd name="T30" fmla="*/ 57 w 86"/>
                <a:gd name="T31" fmla="*/ 107 h 203"/>
                <a:gd name="T32" fmla="*/ 63 w 86"/>
                <a:gd name="T33" fmla="*/ 156 h 203"/>
                <a:gd name="T34" fmla="*/ 62 w 86"/>
                <a:gd name="T35" fmla="*/ 201 h 203"/>
                <a:gd name="T36" fmla="*/ 56 w 86"/>
                <a:gd name="T37" fmla="*/ 201 h 203"/>
                <a:gd name="T38" fmla="*/ 58 w 86"/>
                <a:gd name="T39" fmla="*/ 156 h 203"/>
                <a:gd name="T40" fmla="*/ 58 w 86"/>
                <a:gd name="T41" fmla="*/ 156 h 203"/>
                <a:gd name="T42" fmla="*/ 50 w 86"/>
                <a:gd name="T43" fmla="*/ 112 h 203"/>
                <a:gd name="T44" fmla="*/ 50 w 86"/>
                <a:gd name="T45" fmla="*/ 111 h 203"/>
                <a:gd name="T46" fmla="*/ 31 w 86"/>
                <a:gd name="T47" fmla="*/ 8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03">
                  <a:moveTo>
                    <a:pt x="49" y="112"/>
                  </a:moveTo>
                  <a:cubicBezTo>
                    <a:pt x="47" y="127"/>
                    <a:pt x="50" y="142"/>
                    <a:pt x="56" y="157"/>
                  </a:cubicBezTo>
                  <a:cubicBezTo>
                    <a:pt x="58" y="174"/>
                    <a:pt x="57" y="189"/>
                    <a:pt x="55" y="203"/>
                  </a:cubicBezTo>
                  <a:cubicBezTo>
                    <a:pt x="86" y="202"/>
                    <a:pt x="86" y="202"/>
                    <a:pt x="86" y="202"/>
                  </a:cubicBezTo>
                  <a:cubicBezTo>
                    <a:pt x="81" y="97"/>
                    <a:pt x="81" y="97"/>
                    <a:pt x="81" y="97"/>
                  </a:cubicBezTo>
                  <a:cubicBezTo>
                    <a:pt x="26" y="0"/>
                    <a:pt x="26" y="0"/>
                    <a:pt x="26" y="0"/>
                  </a:cubicBezTo>
                  <a:cubicBezTo>
                    <a:pt x="22" y="15"/>
                    <a:pt x="15" y="31"/>
                    <a:pt x="4" y="47"/>
                  </a:cubicBezTo>
                  <a:cubicBezTo>
                    <a:pt x="3" y="49"/>
                    <a:pt x="1" y="51"/>
                    <a:pt x="0" y="53"/>
                  </a:cubicBezTo>
                  <a:cubicBezTo>
                    <a:pt x="30" y="81"/>
                    <a:pt x="30" y="81"/>
                    <a:pt x="30" y="81"/>
                  </a:cubicBezTo>
                  <a:cubicBezTo>
                    <a:pt x="49" y="112"/>
                    <a:pt x="49" y="112"/>
                    <a:pt x="49" y="112"/>
                  </a:cubicBezTo>
                  <a:close/>
                  <a:moveTo>
                    <a:pt x="31" y="80"/>
                  </a:moveTo>
                  <a:cubicBezTo>
                    <a:pt x="31" y="80"/>
                    <a:pt x="31" y="80"/>
                    <a:pt x="31" y="80"/>
                  </a:cubicBezTo>
                  <a:cubicBezTo>
                    <a:pt x="2" y="53"/>
                    <a:pt x="2" y="53"/>
                    <a:pt x="2" y="53"/>
                  </a:cubicBezTo>
                  <a:cubicBezTo>
                    <a:pt x="3" y="51"/>
                    <a:pt x="4" y="50"/>
                    <a:pt x="5" y="48"/>
                  </a:cubicBezTo>
                  <a:cubicBezTo>
                    <a:pt x="35" y="76"/>
                    <a:pt x="35" y="76"/>
                    <a:pt x="35" y="76"/>
                  </a:cubicBezTo>
                  <a:cubicBezTo>
                    <a:pt x="57" y="107"/>
                    <a:pt x="57" y="107"/>
                    <a:pt x="57" y="107"/>
                  </a:cubicBezTo>
                  <a:cubicBezTo>
                    <a:pt x="55" y="125"/>
                    <a:pt x="57" y="141"/>
                    <a:pt x="63" y="156"/>
                  </a:cubicBezTo>
                  <a:cubicBezTo>
                    <a:pt x="67" y="168"/>
                    <a:pt x="66" y="183"/>
                    <a:pt x="62" y="201"/>
                  </a:cubicBezTo>
                  <a:cubicBezTo>
                    <a:pt x="56" y="201"/>
                    <a:pt x="56" y="201"/>
                    <a:pt x="56" y="201"/>
                  </a:cubicBezTo>
                  <a:cubicBezTo>
                    <a:pt x="59" y="188"/>
                    <a:pt x="59" y="173"/>
                    <a:pt x="58" y="156"/>
                  </a:cubicBezTo>
                  <a:cubicBezTo>
                    <a:pt x="58" y="156"/>
                    <a:pt x="58" y="156"/>
                    <a:pt x="58" y="156"/>
                  </a:cubicBezTo>
                  <a:cubicBezTo>
                    <a:pt x="51" y="141"/>
                    <a:pt x="49" y="127"/>
                    <a:pt x="50" y="112"/>
                  </a:cubicBezTo>
                  <a:cubicBezTo>
                    <a:pt x="50" y="112"/>
                    <a:pt x="50" y="111"/>
                    <a:pt x="50" y="111"/>
                  </a:cubicBezTo>
                  <a:cubicBezTo>
                    <a:pt x="31" y="80"/>
                    <a:pt x="31" y="80"/>
                    <a:pt x="31" y="80"/>
                  </a:cubicBezTo>
                  <a:close/>
                </a:path>
              </a:pathLst>
            </a:custGeom>
            <a:solidFill>
              <a:srgbClr val="7D7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94"/>
            <p:cNvSpPr/>
            <p:nvPr/>
          </p:nvSpPr>
          <p:spPr bwMode="auto">
            <a:xfrm>
              <a:off x="2281238" y="4416426"/>
              <a:ext cx="244475" cy="574675"/>
            </a:xfrm>
            <a:custGeom>
              <a:avLst/>
              <a:gdLst>
                <a:gd name="T0" fmla="*/ 29 w 65"/>
                <a:gd name="T1" fmla="*/ 32 h 153"/>
                <a:gd name="T2" fmla="*/ 29 w 65"/>
                <a:gd name="T3" fmla="*/ 32 h 153"/>
                <a:gd name="T4" fmla="*/ 48 w 65"/>
                <a:gd name="T5" fmla="*/ 63 h 153"/>
                <a:gd name="T6" fmla="*/ 48 w 65"/>
                <a:gd name="T7" fmla="*/ 64 h 153"/>
                <a:gd name="T8" fmla="*/ 56 w 65"/>
                <a:gd name="T9" fmla="*/ 108 h 153"/>
                <a:gd name="T10" fmla="*/ 56 w 65"/>
                <a:gd name="T11" fmla="*/ 108 h 153"/>
                <a:gd name="T12" fmla="*/ 54 w 65"/>
                <a:gd name="T13" fmla="*/ 153 h 153"/>
                <a:gd name="T14" fmla="*/ 60 w 65"/>
                <a:gd name="T15" fmla="*/ 153 h 153"/>
                <a:gd name="T16" fmla="*/ 61 w 65"/>
                <a:gd name="T17" fmla="*/ 108 h 153"/>
                <a:gd name="T18" fmla="*/ 55 w 65"/>
                <a:gd name="T19" fmla="*/ 59 h 153"/>
                <a:gd name="T20" fmla="*/ 33 w 65"/>
                <a:gd name="T21" fmla="*/ 28 h 153"/>
                <a:gd name="T22" fmla="*/ 3 w 65"/>
                <a:gd name="T23" fmla="*/ 0 h 153"/>
                <a:gd name="T24" fmla="*/ 0 w 65"/>
                <a:gd name="T25" fmla="*/ 5 h 153"/>
                <a:gd name="T26" fmla="*/ 29 w 65"/>
                <a:gd name="T27" fmla="*/ 3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53">
                  <a:moveTo>
                    <a:pt x="29" y="32"/>
                  </a:moveTo>
                  <a:cubicBezTo>
                    <a:pt x="29" y="32"/>
                    <a:pt x="29" y="32"/>
                    <a:pt x="29" y="32"/>
                  </a:cubicBezTo>
                  <a:cubicBezTo>
                    <a:pt x="48" y="63"/>
                    <a:pt x="48" y="63"/>
                    <a:pt x="48" y="63"/>
                  </a:cubicBezTo>
                  <a:cubicBezTo>
                    <a:pt x="48" y="63"/>
                    <a:pt x="48" y="64"/>
                    <a:pt x="48" y="64"/>
                  </a:cubicBezTo>
                  <a:cubicBezTo>
                    <a:pt x="47" y="79"/>
                    <a:pt x="49" y="93"/>
                    <a:pt x="56" y="108"/>
                  </a:cubicBezTo>
                  <a:cubicBezTo>
                    <a:pt x="56" y="108"/>
                    <a:pt x="56" y="108"/>
                    <a:pt x="56" y="108"/>
                  </a:cubicBezTo>
                  <a:cubicBezTo>
                    <a:pt x="57" y="125"/>
                    <a:pt x="57" y="140"/>
                    <a:pt x="54" y="153"/>
                  </a:cubicBezTo>
                  <a:cubicBezTo>
                    <a:pt x="60" y="153"/>
                    <a:pt x="60" y="153"/>
                    <a:pt x="60" y="153"/>
                  </a:cubicBezTo>
                  <a:cubicBezTo>
                    <a:pt x="64" y="135"/>
                    <a:pt x="65" y="120"/>
                    <a:pt x="61" y="108"/>
                  </a:cubicBezTo>
                  <a:cubicBezTo>
                    <a:pt x="55" y="93"/>
                    <a:pt x="53" y="77"/>
                    <a:pt x="55" y="59"/>
                  </a:cubicBezTo>
                  <a:cubicBezTo>
                    <a:pt x="33" y="28"/>
                    <a:pt x="33" y="28"/>
                    <a:pt x="33" y="28"/>
                  </a:cubicBezTo>
                  <a:cubicBezTo>
                    <a:pt x="3" y="0"/>
                    <a:pt x="3" y="0"/>
                    <a:pt x="3" y="0"/>
                  </a:cubicBezTo>
                  <a:cubicBezTo>
                    <a:pt x="2" y="2"/>
                    <a:pt x="1" y="3"/>
                    <a:pt x="0" y="5"/>
                  </a:cubicBezTo>
                  <a:cubicBezTo>
                    <a:pt x="29" y="32"/>
                    <a:pt x="29" y="32"/>
                    <a:pt x="29" y="32"/>
                  </a:cubicBezTo>
                  <a:close/>
                </a:path>
              </a:pathLst>
            </a:custGeom>
            <a:solidFill>
              <a:srgbClr val="A69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95"/>
            <p:cNvSpPr/>
            <p:nvPr/>
          </p:nvSpPr>
          <p:spPr bwMode="auto">
            <a:xfrm>
              <a:off x="2465388" y="5043488"/>
              <a:ext cx="311150" cy="147638"/>
            </a:xfrm>
            <a:custGeom>
              <a:avLst/>
              <a:gdLst>
                <a:gd name="T0" fmla="*/ 65 w 83"/>
                <a:gd name="T1" fmla="*/ 15 h 39"/>
                <a:gd name="T2" fmla="*/ 45 w 83"/>
                <a:gd name="T3" fmla="*/ 0 h 39"/>
                <a:gd name="T4" fmla="*/ 6 w 83"/>
                <a:gd name="T5" fmla="*/ 0 h 39"/>
                <a:gd name="T6" fmla="*/ 4 w 83"/>
                <a:gd name="T7" fmla="*/ 7 h 39"/>
                <a:gd name="T8" fmla="*/ 1 w 83"/>
                <a:gd name="T9" fmla="*/ 36 h 39"/>
                <a:gd name="T10" fmla="*/ 32 w 83"/>
                <a:gd name="T11" fmla="*/ 35 h 39"/>
                <a:gd name="T12" fmla="*/ 32 w 83"/>
                <a:gd name="T13" fmla="*/ 29 h 39"/>
                <a:gd name="T14" fmla="*/ 41 w 83"/>
                <a:gd name="T15" fmla="*/ 31 h 39"/>
                <a:gd name="T16" fmla="*/ 83 w 83"/>
                <a:gd name="T17" fmla="*/ 25 h 39"/>
                <a:gd name="T18" fmla="*/ 65 w 83"/>
                <a:gd name="T19"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39">
                  <a:moveTo>
                    <a:pt x="65" y="15"/>
                  </a:moveTo>
                  <a:cubicBezTo>
                    <a:pt x="57" y="12"/>
                    <a:pt x="51" y="7"/>
                    <a:pt x="45" y="0"/>
                  </a:cubicBezTo>
                  <a:cubicBezTo>
                    <a:pt x="30" y="7"/>
                    <a:pt x="17" y="7"/>
                    <a:pt x="6" y="0"/>
                  </a:cubicBezTo>
                  <a:cubicBezTo>
                    <a:pt x="4" y="7"/>
                    <a:pt x="4" y="7"/>
                    <a:pt x="4" y="7"/>
                  </a:cubicBezTo>
                  <a:cubicBezTo>
                    <a:pt x="1" y="15"/>
                    <a:pt x="0" y="25"/>
                    <a:pt x="1" y="36"/>
                  </a:cubicBezTo>
                  <a:cubicBezTo>
                    <a:pt x="11" y="39"/>
                    <a:pt x="22" y="39"/>
                    <a:pt x="32" y="35"/>
                  </a:cubicBezTo>
                  <a:cubicBezTo>
                    <a:pt x="32" y="29"/>
                    <a:pt x="32" y="29"/>
                    <a:pt x="32" y="29"/>
                  </a:cubicBezTo>
                  <a:cubicBezTo>
                    <a:pt x="41" y="31"/>
                    <a:pt x="41" y="31"/>
                    <a:pt x="41" y="31"/>
                  </a:cubicBezTo>
                  <a:cubicBezTo>
                    <a:pt x="56" y="33"/>
                    <a:pt x="70" y="31"/>
                    <a:pt x="83" y="25"/>
                  </a:cubicBezTo>
                  <a:cubicBezTo>
                    <a:pt x="82" y="16"/>
                    <a:pt x="77" y="13"/>
                    <a:pt x="65" y="15"/>
                  </a:cubicBez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96"/>
            <p:cNvSpPr>
              <a:spLocks noEditPoints="1"/>
            </p:cNvSpPr>
            <p:nvPr/>
          </p:nvSpPr>
          <p:spPr bwMode="auto">
            <a:xfrm>
              <a:off x="1714500" y="4122738"/>
              <a:ext cx="657225" cy="958850"/>
            </a:xfrm>
            <a:custGeom>
              <a:avLst/>
              <a:gdLst>
                <a:gd name="T0" fmla="*/ 164 w 175"/>
                <a:gd name="T1" fmla="*/ 32 h 255"/>
                <a:gd name="T2" fmla="*/ 88 w 175"/>
                <a:gd name="T3" fmla="*/ 0 h 255"/>
                <a:gd name="T4" fmla="*/ 78 w 175"/>
                <a:gd name="T5" fmla="*/ 52 h 255"/>
                <a:gd name="T6" fmla="*/ 71 w 175"/>
                <a:gd name="T7" fmla="*/ 113 h 255"/>
                <a:gd name="T8" fmla="*/ 29 w 175"/>
                <a:gd name="T9" fmla="*/ 184 h 255"/>
                <a:gd name="T10" fmla="*/ 5 w 175"/>
                <a:gd name="T11" fmla="*/ 241 h 255"/>
                <a:gd name="T12" fmla="*/ 5 w 175"/>
                <a:gd name="T13" fmla="*/ 241 h 255"/>
                <a:gd name="T14" fmla="*/ 1 w 175"/>
                <a:gd name="T15" fmla="*/ 247 h 255"/>
                <a:gd name="T16" fmla="*/ 0 w 175"/>
                <a:gd name="T17" fmla="*/ 255 h 255"/>
                <a:gd name="T18" fmla="*/ 30 w 175"/>
                <a:gd name="T19" fmla="*/ 250 h 255"/>
                <a:gd name="T20" fmla="*/ 30 w 175"/>
                <a:gd name="T21" fmla="*/ 238 h 255"/>
                <a:gd name="T22" fmla="*/ 41 w 175"/>
                <a:gd name="T23" fmla="*/ 231 h 255"/>
                <a:gd name="T24" fmla="*/ 109 w 175"/>
                <a:gd name="T25" fmla="*/ 98 h 255"/>
                <a:gd name="T26" fmla="*/ 175 w 175"/>
                <a:gd name="T27" fmla="*/ 30 h 255"/>
                <a:gd name="T28" fmla="*/ 164 w 175"/>
                <a:gd name="T29" fmla="*/ 32 h 255"/>
                <a:gd name="T30" fmla="*/ 88 w 175"/>
                <a:gd name="T31" fmla="*/ 2 h 255"/>
                <a:gd name="T32" fmla="*/ 93 w 175"/>
                <a:gd name="T33" fmla="*/ 6 h 255"/>
                <a:gd name="T34" fmla="*/ 86 w 175"/>
                <a:gd name="T35" fmla="*/ 48 h 255"/>
                <a:gd name="T36" fmla="*/ 79 w 175"/>
                <a:gd name="T37" fmla="*/ 113 h 255"/>
                <a:gd name="T38" fmla="*/ 35 w 175"/>
                <a:gd name="T39" fmla="*/ 189 h 255"/>
                <a:gd name="T40" fmla="*/ 13 w 175"/>
                <a:gd name="T41" fmla="*/ 243 h 255"/>
                <a:gd name="T42" fmla="*/ 10 w 175"/>
                <a:gd name="T43" fmla="*/ 252 h 255"/>
                <a:gd name="T44" fmla="*/ 2 w 175"/>
                <a:gd name="T45" fmla="*/ 254 h 255"/>
                <a:gd name="T46" fmla="*/ 3 w 175"/>
                <a:gd name="T47" fmla="*/ 248 h 255"/>
                <a:gd name="T48" fmla="*/ 6 w 175"/>
                <a:gd name="T49" fmla="*/ 243 h 255"/>
                <a:gd name="T50" fmla="*/ 6 w 175"/>
                <a:gd name="T51" fmla="*/ 242 h 255"/>
                <a:gd name="T52" fmla="*/ 7 w 175"/>
                <a:gd name="T53" fmla="*/ 241 h 255"/>
                <a:gd name="T54" fmla="*/ 7 w 175"/>
                <a:gd name="T55" fmla="*/ 241 h 255"/>
                <a:gd name="T56" fmla="*/ 30 w 175"/>
                <a:gd name="T57" fmla="*/ 185 h 255"/>
                <a:gd name="T58" fmla="*/ 30 w 175"/>
                <a:gd name="T59" fmla="*/ 185 h 255"/>
                <a:gd name="T60" fmla="*/ 72 w 175"/>
                <a:gd name="T61" fmla="*/ 114 h 255"/>
                <a:gd name="T62" fmla="*/ 73 w 175"/>
                <a:gd name="T63" fmla="*/ 113 h 255"/>
                <a:gd name="T64" fmla="*/ 80 w 175"/>
                <a:gd name="T65" fmla="*/ 52 h 255"/>
                <a:gd name="T66" fmla="*/ 80 w 175"/>
                <a:gd name="T67" fmla="*/ 52 h 255"/>
                <a:gd name="T68" fmla="*/ 88 w 175"/>
                <a:gd name="T69" fmla="*/ 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255">
                  <a:moveTo>
                    <a:pt x="164" y="32"/>
                  </a:moveTo>
                  <a:cubicBezTo>
                    <a:pt x="136" y="28"/>
                    <a:pt x="110" y="17"/>
                    <a:pt x="88" y="0"/>
                  </a:cubicBezTo>
                  <a:cubicBezTo>
                    <a:pt x="80" y="10"/>
                    <a:pt x="77" y="27"/>
                    <a:pt x="78" y="52"/>
                  </a:cubicBezTo>
                  <a:cubicBezTo>
                    <a:pt x="71" y="113"/>
                    <a:pt x="71" y="113"/>
                    <a:pt x="71" y="113"/>
                  </a:cubicBezTo>
                  <a:cubicBezTo>
                    <a:pt x="29" y="184"/>
                    <a:pt x="29" y="184"/>
                    <a:pt x="29" y="184"/>
                  </a:cubicBezTo>
                  <a:cubicBezTo>
                    <a:pt x="13" y="202"/>
                    <a:pt x="6" y="221"/>
                    <a:pt x="5" y="241"/>
                  </a:cubicBezTo>
                  <a:cubicBezTo>
                    <a:pt x="5" y="241"/>
                    <a:pt x="5" y="241"/>
                    <a:pt x="5" y="241"/>
                  </a:cubicBezTo>
                  <a:cubicBezTo>
                    <a:pt x="1" y="247"/>
                    <a:pt x="1" y="247"/>
                    <a:pt x="1" y="247"/>
                  </a:cubicBezTo>
                  <a:cubicBezTo>
                    <a:pt x="0" y="255"/>
                    <a:pt x="0" y="255"/>
                    <a:pt x="0" y="255"/>
                  </a:cubicBezTo>
                  <a:cubicBezTo>
                    <a:pt x="30" y="250"/>
                    <a:pt x="30" y="250"/>
                    <a:pt x="30" y="250"/>
                  </a:cubicBezTo>
                  <a:cubicBezTo>
                    <a:pt x="30" y="238"/>
                    <a:pt x="30" y="238"/>
                    <a:pt x="30" y="238"/>
                  </a:cubicBezTo>
                  <a:cubicBezTo>
                    <a:pt x="41" y="231"/>
                    <a:pt x="41" y="231"/>
                    <a:pt x="41" y="231"/>
                  </a:cubicBezTo>
                  <a:cubicBezTo>
                    <a:pt x="109" y="98"/>
                    <a:pt x="109" y="98"/>
                    <a:pt x="109" y="98"/>
                  </a:cubicBezTo>
                  <a:cubicBezTo>
                    <a:pt x="134" y="78"/>
                    <a:pt x="157" y="55"/>
                    <a:pt x="175" y="30"/>
                  </a:cubicBezTo>
                  <a:cubicBezTo>
                    <a:pt x="164" y="32"/>
                    <a:pt x="164" y="32"/>
                    <a:pt x="164" y="32"/>
                  </a:cubicBezTo>
                  <a:close/>
                  <a:moveTo>
                    <a:pt x="88" y="2"/>
                  </a:moveTo>
                  <a:cubicBezTo>
                    <a:pt x="90" y="3"/>
                    <a:pt x="91" y="5"/>
                    <a:pt x="93" y="6"/>
                  </a:cubicBezTo>
                  <a:cubicBezTo>
                    <a:pt x="88" y="16"/>
                    <a:pt x="85" y="30"/>
                    <a:pt x="86" y="48"/>
                  </a:cubicBezTo>
                  <a:cubicBezTo>
                    <a:pt x="79" y="113"/>
                    <a:pt x="79" y="113"/>
                    <a:pt x="79" y="113"/>
                  </a:cubicBezTo>
                  <a:cubicBezTo>
                    <a:pt x="35" y="189"/>
                    <a:pt x="35" y="189"/>
                    <a:pt x="35" y="189"/>
                  </a:cubicBezTo>
                  <a:cubicBezTo>
                    <a:pt x="21" y="205"/>
                    <a:pt x="13" y="223"/>
                    <a:pt x="13" y="243"/>
                  </a:cubicBezTo>
                  <a:cubicBezTo>
                    <a:pt x="10" y="252"/>
                    <a:pt x="10" y="252"/>
                    <a:pt x="10" y="252"/>
                  </a:cubicBezTo>
                  <a:cubicBezTo>
                    <a:pt x="2" y="254"/>
                    <a:pt x="2" y="254"/>
                    <a:pt x="2" y="254"/>
                  </a:cubicBezTo>
                  <a:cubicBezTo>
                    <a:pt x="3" y="248"/>
                    <a:pt x="3" y="248"/>
                    <a:pt x="3" y="248"/>
                  </a:cubicBezTo>
                  <a:cubicBezTo>
                    <a:pt x="6" y="243"/>
                    <a:pt x="6" y="243"/>
                    <a:pt x="6" y="243"/>
                  </a:cubicBezTo>
                  <a:cubicBezTo>
                    <a:pt x="6" y="243"/>
                    <a:pt x="6" y="243"/>
                    <a:pt x="6" y="242"/>
                  </a:cubicBezTo>
                  <a:cubicBezTo>
                    <a:pt x="7" y="242"/>
                    <a:pt x="7" y="242"/>
                    <a:pt x="7" y="241"/>
                  </a:cubicBezTo>
                  <a:cubicBezTo>
                    <a:pt x="7" y="241"/>
                    <a:pt x="7" y="241"/>
                    <a:pt x="7" y="241"/>
                  </a:cubicBezTo>
                  <a:cubicBezTo>
                    <a:pt x="7" y="222"/>
                    <a:pt x="15" y="203"/>
                    <a:pt x="30" y="185"/>
                  </a:cubicBezTo>
                  <a:cubicBezTo>
                    <a:pt x="30" y="185"/>
                    <a:pt x="30" y="185"/>
                    <a:pt x="30" y="185"/>
                  </a:cubicBezTo>
                  <a:cubicBezTo>
                    <a:pt x="72" y="114"/>
                    <a:pt x="72" y="114"/>
                    <a:pt x="72" y="114"/>
                  </a:cubicBezTo>
                  <a:cubicBezTo>
                    <a:pt x="73" y="114"/>
                    <a:pt x="73" y="113"/>
                    <a:pt x="73" y="113"/>
                  </a:cubicBezTo>
                  <a:cubicBezTo>
                    <a:pt x="80" y="52"/>
                    <a:pt x="80" y="52"/>
                    <a:pt x="80" y="52"/>
                  </a:cubicBezTo>
                  <a:cubicBezTo>
                    <a:pt x="80" y="52"/>
                    <a:pt x="80" y="52"/>
                    <a:pt x="80" y="52"/>
                  </a:cubicBezTo>
                  <a:cubicBezTo>
                    <a:pt x="79" y="28"/>
                    <a:pt x="81" y="12"/>
                    <a:pt x="88" y="2"/>
                  </a:cubicBezTo>
                  <a:close/>
                </a:path>
              </a:pathLst>
            </a:custGeom>
            <a:solidFill>
              <a:srgbClr val="7D7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97"/>
            <p:cNvSpPr/>
            <p:nvPr/>
          </p:nvSpPr>
          <p:spPr bwMode="auto">
            <a:xfrm>
              <a:off x="1722438" y="4130676"/>
              <a:ext cx="341313" cy="947738"/>
            </a:xfrm>
            <a:custGeom>
              <a:avLst/>
              <a:gdLst>
                <a:gd name="T0" fmla="*/ 91 w 91"/>
                <a:gd name="T1" fmla="*/ 4 h 252"/>
                <a:gd name="T2" fmla="*/ 86 w 91"/>
                <a:gd name="T3" fmla="*/ 0 h 252"/>
                <a:gd name="T4" fmla="*/ 78 w 91"/>
                <a:gd name="T5" fmla="*/ 50 h 252"/>
                <a:gd name="T6" fmla="*/ 78 w 91"/>
                <a:gd name="T7" fmla="*/ 50 h 252"/>
                <a:gd name="T8" fmla="*/ 71 w 91"/>
                <a:gd name="T9" fmla="*/ 111 h 252"/>
                <a:gd name="T10" fmla="*/ 70 w 91"/>
                <a:gd name="T11" fmla="*/ 112 h 252"/>
                <a:gd name="T12" fmla="*/ 28 w 91"/>
                <a:gd name="T13" fmla="*/ 183 h 252"/>
                <a:gd name="T14" fmla="*/ 28 w 91"/>
                <a:gd name="T15" fmla="*/ 183 h 252"/>
                <a:gd name="T16" fmla="*/ 5 w 91"/>
                <a:gd name="T17" fmla="*/ 239 h 252"/>
                <a:gd name="T18" fmla="*/ 5 w 91"/>
                <a:gd name="T19" fmla="*/ 239 h 252"/>
                <a:gd name="T20" fmla="*/ 4 w 91"/>
                <a:gd name="T21" fmla="*/ 240 h 252"/>
                <a:gd name="T22" fmla="*/ 4 w 91"/>
                <a:gd name="T23" fmla="*/ 241 h 252"/>
                <a:gd name="T24" fmla="*/ 1 w 91"/>
                <a:gd name="T25" fmla="*/ 246 h 252"/>
                <a:gd name="T26" fmla="*/ 0 w 91"/>
                <a:gd name="T27" fmla="*/ 252 h 252"/>
                <a:gd name="T28" fmla="*/ 8 w 91"/>
                <a:gd name="T29" fmla="*/ 250 h 252"/>
                <a:gd name="T30" fmla="*/ 11 w 91"/>
                <a:gd name="T31" fmla="*/ 241 h 252"/>
                <a:gd name="T32" fmla="*/ 33 w 91"/>
                <a:gd name="T33" fmla="*/ 187 h 252"/>
                <a:gd name="T34" fmla="*/ 77 w 91"/>
                <a:gd name="T35" fmla="*/ 111 h 252"/>
                <a:gd name="T36" fmla="*/ 84 w 91"/>
                <a:gd name="T37" fmla="*/ 46 h 252"/>
                <a:gd name="T38" fmla="*/ 91 w 91"/>
                <a:gd name="T39" fmla="*/ 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252">
                  <a:moveTo>
                    <a:pt x="91" y="4"/>
                  </a:moveTo>
                  <a:cubicBezTo>
                    <a:pt x="89" y="3"/>
                    <a:pt x="88" y="1"/>
                    <a:pt x="86" y="0"/>
                  </a:cubicBezTo>
                  <a:cubicBezTo>
                    <a:pt x="79" y="10"/>
                    <a:pt x="77" y="26"/>
                    <a:pt x="78" y="50"/>
                  </a:cubicBezTo>
                  <a:cubicBezTo>
                    <a:pt x="78" y="50"/>
                    <a:pt x="78" y="50"/>
                    <a:pt x="78" y="50"/>
                  </a:cubicBezTo>
                  <a:cubicBezTo>
                    <a:pt x="71" y="111"/>
                    <a:pt x="71" y="111"/>
                    <a:pt x="71" y="111"/>
                  </a:cubicBezTo>
                  <a:cubicBezTo>
                    <a:pt x="71" y="111"/>
                    <a:pt x="71" y="112"/>
                    <a:pt x="70" y="112"/>
                  </a:cubicBezTo>
                  <a:cubicBezTo>
                    <a:pt x="28" y="183"/>
                    <a:pt x="28" y="183"/>
                    <a:pt x="28" y="183"/>
                  </a:cubicBezTo>
                  <a:cubicBezTo>
                    <a:pt x="28" y="183"/>
                    <a:pt x="28" y="183"/>
                    <a:pt x="28" y="183"/>
                  </a:cubicBezTo>
                  <a:cubicBezTo>
                    <a:pt x="13" y="201"/>
                    <a:pt x="5" y="220"/>
                    <a:pt x="5" y="239"/>
                  </a:cubicBezTo>
                  <a:cubicBezTo>
                    <a:pt x="5" y="239"/>
                    <a:pt x="5" y="239"/>
                    <a:pt x="5" y="239"/>
                  </a:cubicBezTo>
                  <a:cubicBezTo>
                    <a:pt x="5" y="240"/>
                    <a:pt x="5" y="240"/>
                    <a:pt x="4" y="240"/>
                  </a:cubicBezTo>
                  <a:cubicBezTo>
                    <a:pt x="4" y="241"/>
                    <a:pt x="4" y="241"/>
                    <a:pt x="4" y="241"/>
                  </a:cubicBezTo>
                  <a:cubicBezTo>
                    <a:pt x="1" y="246"/>
                    <a:pt x="1" y="246"/>
                    <a:pt x="1" y="246"/>
                  </a:cubicBezTo>
                  <a:cubicBezTo>
                    <a:pt x="0" y="252"/>
                    <a:pt x="0" y="252"/>
                    <a:pt x="0" y="252"/>
                  </a:cubicBezTo>
                  <a:cubicBezTo>
                    <a:pt x="8" y="250"/>
                    <a:pt x="8" y="250"/>
                    <a:pt x="8" y="250"/>
                  </a:cubicBezTo>
                  <a:cubicBezTo>
                    <a:pt x="11" y="241"/>
                    <a:pt x="11" y="241"/>
                    <a:pt x="11" y="241"/>
                  </a:cubicBezTo>
                  <a:cubicBezTo>
                    <a:pt x="11" y="221"/>
                    <a:pt x="19" y="203"/>
                    <a:pt x="33" y="187"/>
                  </a:cubicBezTo>
                  <a:cubicBezTo>
                    <a:pt x="77" y="111"/>
                    <a:pt x="77" y="111"/>
                    <a:pt x="77" y="111"/>
                  </a:cubicBezTo>
                  <a:cubicBezTo>
                    <a:pt x="84" y="46"/>
                    <a:pt x="84" y="46"/>
                    <a:pt x="84" y="46"/>
                  </a:cubicBezTo>
                  <a:cubicBezTo>
                    <a:pt x="83" y="28"/>
                    <a:pt x="86" y="14"/>
                    <a:pt x="91" y="4"/>
                  </a:cubicBezTo>
                  <a:close/>
                </a:path>
              </a:pathLst>
            </a:custGeom>
            <a:solidFill>
              <a:srgbClr val="A69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98"/>
            <p:cNvSpPr/>
            <p:nvPr/>
          </p:nvSpPr>
          <p:spPr bwMode="auto">
            <a:xfrm>
              <a:off x="1711325" y="4235451"/>
              <a:ext cx="660400" cy="887413"/>
            </a:xfrm>
            <a:custGeom>
              <a:avLst/>
              <a:gdLst>
                <a:gd name="T0" fmla="*/ 150 w 176"/>
                <a:gd name="T1" fmla="*/ 53 h 236"/>
                <a:gd name="T2" fmla="*/ 154 w 176"/>
                <a:gd name="T3" fmla="*/ 47 h 236"/>
                <a:gd name="T4" fmla="*/ 176 w 176"/>
                <a:gd name="T5" fmla="*/ 0 h 236"/>
                <a:gd name="T6" fmla="*/ 110 w 176"/>
                <a:gd name="T7" fmla="*/ 68 h 236"/>
                <a:gd name="T8" fmla="*/ 42 w 176"/>
                <a:gd name="T9" fmla="*/ 201 h 236"/>
                <a:gd name="T10" fmla="*/ 31 w 176"/>
                <a:gd name="T11" fmla="*/ 208 h 236"/>
                <a:gd name="T12" fmla="*/ 31 w 176"/>
                <a:gd name="T13" fmla="*/ 220 h 236"/>
                <a:gd name="T14" fmla="*/ 1 w 176"/>
                <a:gd name="T15" fmla="*/ 225 h 236"/>
                <a:gd name="T16" fmla="*/ 0 w 176"/>
                <a:gd name="T17" fmla="*/ 234 h 236"/>
                <a:gd name="T18" fmla="*/ 2 w 176"/>
                <a:gd name="T19" fmla="*/ 234 h 236"/>
                <a:gd name="T20" fmla="*/ 41 w 176"/>
                <a:gd name="T21" fmla="*/ 234 h 236"/>
                <a:gd name="T22" fmla="*/ 47 w 176"/>
                <a:gd name="T23" fmla="*/ 232 h 236"/>
                <a:gd name="T24" fmla="*/ 47 w 176"/>
                <a:gd name="T25" fmla="*/ 219 h 236"/>
                <a:gd name="T26" fmla="*/ 52 w 176"/>
                <a:gd name="T27" fmla="*/ 217 h 236"/>
                <a:gd name="T28" fmla="*/ 100 w 176"/>
                <a:gd name="T29" fmla="*/ 125 h 236"/>
                <a:gd name="T30" fmla="*/ 137 w 176"/>
                <a:gd name="T31" fmla="*/ 68 h 236"/>
                <a:gd name="T32" fmla="*/ 150 w 176"/>
                <a:gd name="T33"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236">
                  <a:moveTo>
                    <a:pt x="150" y="53"/>
                  </a:moveTo>
                  <a:cubicBezTo>
                    <a:pt x="151" y="51"/>
                    <a:pt x="153" y="49"/>
                    <a:pt x="154" y="47"/>
                  </a:cubicBezTo>
                  <a:cubicBezTo>
                    <a:pt x="165" y="31"/>
                    <a:pt x="172" y="15"/>
                    <a:pt x="176" y="0"/>
                  </a:cubicBezTo>
                  <a:cubicBezTo>
                    <a:pt x="158" y="25"/>
                    <a:pt x="135" y="48"/>
                    <a:pt x="110" y="68"/>
                  </a:cubicBezTo>
                  <a:cubicBezTo>
                    <a:pt x="42" y="201"/>
                    <a:pt x="42" y="201"/>
                    <a:pt x="42" y="201"/>
                  </a:cubicBezTo>
                  <a:cubicBezTo>
                    <a:pt x="31" y="208"/>
                    <a:pt x="31" y="208"/>
                    <a:pt x="31" y="208"/>
                  </a:cubicBezTo>
                  <a:cubicBezTo>
                    <a:pt x="31" y="220"/>
                    <a:pt x="31" y="220"/>
                    <a:pt x="31" y="220"/>
                  </a:cubicBezTo>
                  <a:cubicBezTo>
                    <a:pt x="1" y="225"/>
                    <a:pt x="1" y="225"/>
                    <a:pt x="1" y="225"/>
                  </a:cubicBezTo>
                  <a:cubicBezTo>
                    <a:pt x="0" y="234"/>
                    <a:pt x="0" y="234"/>
                    <a:pt x="0" y="234"/>
                  </a:cubicBezTo>
                  <a:cubicBezTo>
                    <a:pt x="1" y="234"/>
                    <a:pt x="1" y="234"/>
                    <a:pt x="2" y="234"/>
                  </a:cubicBezTo>
                  <a:cubicBezTo>
                    <a:pt x="15" y="236"/>
                    <a:pt x="28" y="236"/>
                    <a:pt x="41" y="234"/>
                  </a:cubicBezTo>
                  <a:cubicBezTo>
                    <a:pt x="43" y="233"/>
                    <a:pt x="45" y="233"/>
                    <a:pt x="47" y="232"/>
                  </a:cubicBezTo>
                  <a:cubicBezTo>
                    <a:pt x="47" y="219"/>
                    <a:pt x="47" y="219"/>
                    <a:pt x="47" y="219"/>
                  </a:cubicBezTo>
                  <a:cubicBezTo>
                    <a:pt x="49" y="218"/>
                    <a:pt x="50" y="218"/>
                    <a:pt x="52" y="217"/>
                  </a:cubicBezTo>
                  <a:cubicBezTo>
                    <a:pt x="100" y="125"/>
                    <a:pt x="100" y="125"/>
                    <a:pt x="100" y="125"/>
                  </a:cubicBezTo>
                  <a:cubicBezTo>
                    <a:pt x="137" y="68"/>
                    <a:pt x="137" y="68"/>
                    <a:pt x="137" y="68"/>
                  </a:cubicBezTo>
                  <a:cubicBezTo>
                    <a:pt x="142" y="63"/>
                    <a:pt x="146" y="58"/>
                    <a:pt x="150" y="53"/>
                  </a:cubicBezTo>
                  <a:close/>
                </a:path>
              </a:pathLst>
            </a:custGeom>
            <a:solidFill>
              <a:srgbClr val="494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9"/>
            <p:cNvSpPr/>
            <p:nvPr/>
          </p:nvSpPr>
          <p:spPr bwMode="auto">
            <a:xfrm>
              <a:off x="1714500" y="5114926"/>
              <a:ext cx="225425" cy="93663"/>
            </a:xfrm>
            <a:custGeom>
              <a:avLst/>
              <a:gdLst>
                <a:gd name="T0" fmla="*/ 40 w 60"/>
                <a:gd name="T1" fmla="*/ 0 h 25"/>
                <a:gd name="T2" fmla="*/ 1 w 60"/>
                <a:gd name="T3" fmla="*/ 0 h 25"/>
                <a:gd name="T4" fmla="*/ 0 w 60"/>
                <a:gd name="T5" fmla="*/ 11 h 25"/>
                <a:gd name="T6" fmla="*/ 10 w 60"/>
                <a:gd name="T7" fmla="*/ 15 h 25"/>
                <a:gd name="T8" fmla="*/ 13 w 60"/>
                <a:gd name="T9" fmla="*/ 13 h 25"/>
                <a:gd name="T10" fmla="*/ 18 w 60"/>
                <a:gd name="T11" fmla="*/ 20 h 25"/>
                <a:gd name="T12" fmla="*/ 58 w 60"/>
                <a:gd name="T13" fmla="*/ 20 h 25"/>
                <a:gd name="T14" fmla="*/ 50 w 60"/>
                <a:gd name="T15" fmla="*/ 7 h 25"/>
                <a:gd name="T16" fmla="*/ 40 w 60"/>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5">
                  <a:moveTo>
                    <a:pt x="40" y="0"/>
                  </a:moveTo>
                  <a:cubicBezTo>
                    <a:pt x="27" y="2"/>
                    <a:pt x="14" y="2"/>
                    <a:pt x="1" y="0"/>
                  </a:cubicBezTo>
                  <a:cubicBezTo>
                    <a:pt x="0" y="11"/>
                    <a:pt x="0" y="11"/>
                    <a:pt x="0" y="11"/>
                  </a:cubicBezTo>
                  <a:cubicBezTo>
                    <a:pt x="10" y="15"/>
                    <a:pt x="10" y="15"/>
                    <a:pt x="10" y="15"/>
                  </a:cubicBezTo>
                  <a:cubicBezTo>
                    <a:pt x="13" y="13"/>
                    <a:pt x="13" y="13"/>
                    <a:pt x="13" y="13"/>
                  </a:cubicBezTo>
                  <a:cubicBezTo>
                    <a:pt x="18" y="20"/>
                    <a:pt x="18" y="20"/>
                    <a:pt x="18" y="20"/>
                  </a:cubicBezTo>
                  <a:cubicBezTo>
                    <a:pt x="31" y="25"/>
                    <a:pt x="45" y="25"/>
                    <a:pt x="58" y="20"/>
                  </a:cubicBezTo>
                  <a:cubicBezTo>
                    <a:pt x="60" y="14"/>
                    <a:pt x="58" y="9"/>
                    <a:pt x="50" y="7"/>
                  </a:cubicBezTo>
                  <a:cubicBezTo>
                    <a:pt x="40" y="0"/>
                    <a:pt x="40" y="0"/>
                    <a:pt x="40" y="0"/>
                  </a:cubicBezTo>
                  <a:close/>
                </a:path>
              </a:pathLst>
            </a:custGeom>
            <a:solidFill>
              <a:srgbClr val="663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1"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72" name="图片 71"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73" name="组合 72"/>
          <p:cNvGrpSpPr/>
          <p:nvPr/>
        </p:nvGrpSpPr>
        <p:grpSpPr>
          <a:xfrm>
            <a:off x="15240" y="198755"/>
            <a:ext cx="2970421" cy="417830"/>
            <a:chOff x="24" y="313"/>
            <a:chExt cx="4678" cy="658"/>
          </a:xfrm>
        </p:grpSpPr>
        <p:sp>
          <p:nvSpPr>
            <p:cNvPr id="74"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75"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76" name="直接连接符 75"/>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7"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48000">
                                          <p:cBhvr additive="base">
                                            <p:cTn id="7" dur="500" fill="hold"/>
                                            <p:tgtEl>
                                              <p:spTgt spid="71"/>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7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1+#ppt_w/2"/>
                                              </p:val>
                                            </p:tav>
                                            <p:tav tm="100000">
                                              <p:val>
                                                <p:strVal val="#ppt_x"/>
                                              </p:val>
                                            </p:tav>
                                          </p:tavLst>
                                        </p:anim>
                                        <p:anim calcmode="lin" valueType="num">
                                          <p:cBhvr additive="base">
                                            <p:cTn id="17" dur="75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2" fill="hold" nodeType="withEffect">
                                      <p:stCondLst>
                                        <p:cond delay="10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750" fill="hold"/>
                                            <p:tgtEl>
                                              <p:spTgt spid="2"/>
                                            </p:tgtEl>
                                            <p:attrNameLst>
                                              <p:attrName>ppt_x</p:attrName>
                                            </p:attrNameLst>
                                          </p:cBhvr>
                                          <p:tavLst>
                                            <p:tav tm="0">
                                              <p:val>
                                                <p:strVal val="0-#ppt_w/2"/>
                                              </p:val>
                                            </p:tav>
                                            <p:tav tm="100000">
                                              <p:val>
                                                <p:strVal val="#ppt_x"/>
                                              </p:val>
                                            </p:tav>
                                          </p:tavLst>
                                        </p:anim>
                                        <p:anim calcmode="lin" valueType="num">
                                          <p:cBhvr additive="base">
                                            <p:cTn id="21" dur="75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6" fill="hold" nodeType="withEffect">
                                      <p:stCondLst>
                                        <p:cond delay="1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1+#ppt_w/2"/>
                                              </p:val>
                                            </p:tav>
                                            <p:tav tm="100000">
                                              <p:val>
                                                <p:strVal val="#ppt_x"/>
                                              </p:val>
                                            </p:tav>
                                          </p:tavLst>
                                        </p:anim>
                                        <p:anim calcmode="lin" valueType="num">
                                          <p:cBhvr additive="base">
                                            <p:cTn id="25" dur="75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3"/>
                                            </p:tgtEl>
                                            <p:attrNameLst>
                                              <p:attrName>ppt_y</p:attrName>
                                            </p:attrNameLst>
                                          </p:cBhvr>
                                          <p:tavLst>
                                            <p:tav tm="0">
                                              <p:val>
                                                <p:strVal val="#ppt_y"/>
                                              </p:val>
                                            </p:tav>
                                            <p:tav tm="100000">
                                              <p:val>
                                                <p:strVal val="#ppt_y"/>
                                              </p:val>
                                            </p:tav>
                                          </p:tavLst>
                                        </p:anim>
                                        <p:anim calcmode="lin" valueType="num">
                                          <p:cBhvr>
                                            <p:cTn id="31"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3"/>
                                            </p:tgtEl>
                                          </p:cBhvr>
                                        </p:animEffect>
                                      </p:childTnLst>
                                    </p:cTn>
                                  </p:par>
                                </p:childTnLst>
                              </p:cTn>
                            </p:par>
                            <p:par>
                              <p:cTn id="34" fill="hold">
                                <p:stCondLst>
                                  <p:cond delay="3599"/>
                                </p:stCondLst>
                                <p:childTnLst>
                                  <p:par>
                                    <p:cTn id="35" presetID="42"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750"/>
                                            <p:tgtEl>
                                              <p:spTgt spid="22"/>
                                            </p:tgtEl>
                                          </p:cBhvr>
                                        </p:animEffect>
                                        <p:anim calcmode="lin" valueType="num">
                                          <p:cBhvr>
                                            <p:cTn id="38" dur="750" fill="hold"/>
                                            <p:tgtEl>
                                              <p:spTgt spid="22"/>
                                            </p:tgtEl>
                                            <p:attrNameLst>
                                              <p:attrName>ppt_x</p:attrName>
                                            </p:attrNameLst>
                                          </p:cBhvr>
                                          <p:tavLst>
                                            <p:tav tm="0">
                                              <p:val>
                                                <p:strVal val="#ppt_x"/>
                                              </p:val>
                                            </p:tav>
                                            <p:tav tm="100000">
                                              <p:val>
                                                <p:strVal val="#ppt_x"/>
                                              </p:val>
                                            </p:tav>
                                          </p:tavLst>
                                        </p:anim>
                                        <p:anim calcmode="lin" valueType="num">
                                          <p:cBhvr>
                                            <p:cTn id="39" dur="75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4599"/>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099"/>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26"/>
                                            </p:tgtEl>
                                            <p:attrNameLst>
                                              <p:attrName>ppt_y</p:attrName>
                                            </p:attrNameLst>
                                          </p:cBhvr>
                                          <p:tavLst>
                                            <p:tav tm="0">
                                              <p:val>
                                                <p:strVal val="#ppt_y"/>
                                              </p:val>
                                            </p:tav>
                                            <p:tav tm="100000">
                                              <p:val>
                                                <p:strVal val="#ppt_y"/>
                                              </p:val>
                                            </p:tav>
                                          </p:tavLst>
                                        </p:anim>
                                        <p:anim calcmode="lin" valueType="num">
                                          <p:cBhvr>
                                            <p:cTn id="51"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26"/>
                                            </p:tgtEl>
                                          </p:cBhvr>
                                        </p:animEffect>
                                      </p:childTnLst>
                                    </p:cTn>
                                  </p:par>
                                </p:childTnLst>
                              </p:cTn>
                            </p:par>
                            <p:par>
                              <p:cTn id="54" fill="hold">
                                <p:stCondLst>
                                  <p:cond delay="5699"/>
                                </p:stCondLst>
                                <p:childTnLst>
                                  <p:par>
                                    <p:cTn id="55" presetID="42"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750"/>
                                            <p:tgtEl>
                                              <p:spTgt spid="25"/>
                                            </p:tgtEl>
                                          </p:cBhvr>
                                        </p:animEffect>
                                        <p:anim calcmode="lin" valueType="num">
                                          <p:cBhvr>
                                            <p:cTn id="58" dur="750" fill="hold"/>
                                            <p:tgtEl>
                                              <p:spTgt spid="25"/>
                                            </p:tgtEl>
                                            <p:attrNameLst>
                                              <p:attrName>ppt_x</p:attrName>
                                            </p:attrNameLst>
                                          </p:cBhvr>
                                          <p:tavLst>
                                            <p:tav tm="0">
                                              <p:val>
                                                <p:strVal val="#ppt_x"/>
                                              </p:val>
                                            </p:tav>
                                            <p:tav tm="100000">
                                              <p:val>
                                                <p:strVal val="#ppt_x"/>
                                              </p:val>
                                            </p:tav>
                                          </p:tavLst>
                                        </p:anim>
                                        <p:anim calcmode="lin" valueType="num">
                                          <p:cBhvr>
                                            <p:cTn id="59" dur="750" fill="hold"/>
                                            <p:tgtEl>
                                              <p:spTgt spid="25"/>
                                            </p:tgtEl>
                                            <p:attrNameLst>
                                              <p:attrName>ppt_y</p:attrName>
                                            </p:attrNameLst>
                                          </p:cBhvr>
                                          <p:tavLst>
                                            <p:tav tm="0">
                                              <p:val>
                                                <p:strVal val="#ppt_y+.1"/>
                                              </p:val>
                                            </p:tav>
                                            <p:tav tm="100000">
                                              <p:val>
                                                <p:strVal val="#ppt_y"/>
                                              </p:val>
                                            </p:tav>
                                          </p:tavLst>
                                        </p:anim>
                                      </p:childTnLst>
                                    </p:cTn>
                                  </p:par>
                                </p:childTnLst>
                              </p:cTn>
                            </p:par>
                            <p:par>
                              <p:cTn id="60" fill="hold">
                                <p:stCondLst>
                                  <p:cond delay="6699"/>
                                </p:stCondLst>
                                <p:childTnLst>
                                  <p:par>
                                    <p:cTn id="61" presetID="53" presetClass="entr" presetSubtype="16"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par>
                              <p:cTn id="66" fill="hold">
                                <p:stCondLst>
                                  <p:cond delay="7199"/>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28"/>
                                            </p:tgtEl>
                                            <p:attrNameLst>
                                              <p:attrName>ppt_y</p:attrName>
                                            </p:attrNameLst>
                                          </p:cBhvr>
                                          <p:tavLst>
                                            <p:tav tm="0">
                                              <p:val>
                                                <p:strVal val="#ppt_y"/>
                                              </p:val>
                                            </p:tav>
                                            <p:tav tm="100000">
                                              <p:val>
                                                <p:strVal val="#ppt_y"/>
                                              </p:val>
                                            </p:tav>
                                          </p:tavLst>
                                        </p:anim>
                                        <p:anim calcmode="lin" valueType="num">
                                          <p:cBhvr>
                                            <p:cTn id="71"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28"/>
                                            </p:tgtEl>
                                          </p:cBhvr>
                                        </p:animEffect>
                                      </p:childTnLst>
                                    </p:cTn>
                                  </p:par>
                                </p:childTnLst>
                              </p:cTn>
                            </p:par>
                            <p:par>
                              <p:cTn id="74" fill="hold">
                                <p:stCondLst>
                                  <p:cond delay="7799"/>
                                </p:stCondLst>
                                <p:childTnLst>
                                  <p:par>
                                    <p:cTn id="75" presetID="42"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750"/>
                                            <p:tgtEl>
                                              <p:spTgt spid="27"/>
                                            </p:tgtEl>
                                          </p:cBhvr>
                                        </p:animEffect>
                                        <p:anim calcmode="lin" valueType="num">
                                          <p:cBhvr>
                                            <p:cTn id="78" dur="750" fill="hold"/>
                                            <p:tgtEl>
                                              <p:spTgt spid="27"/>
                                            </p:tgtEl>
                                            <p:attrNameLst>
                                              <p:attrName>ppt_x</p:attrName>
                                            </p:attrNameLst>
                                          </p:cBhvr>
                                          <p:tavLst>
                                            <p:tav tm="0">
                                              <p:val>
                                                <p:strVal val="#ppt_x"/>
                                              </p:val>
                                            </p:tav>
                                            <p:tav tm="100000">
                                              <p:val>
                                                <p:strVal val="#ppt_x"/>
                                              </p:val>
                                            </p:tav>
                                          </p:tavLst>
                                        </p:anim>
                                        <p:anim calcmode="lin" valueType="num">
                                          <p:cBhvr>
                                            <p:cTn id="79" dur="750" fill="hold"/>
                                            <p:tgtEl>
                                              <p:spTgt spid="27"/>
                                            </p:tgtEl>
                                            <p:attrNameLst>
                                              <p:attrName>ppt_y</p:attrName>
                                            </p:attrNameLst>
                                          </p:cBhvr>
                                          <p:tavLst>
                                            <p:tav tm="0">
                                              <p:val>
                                                <p:strVal val="#ppt_y+.1"/>
                                              </p:val>
                                            </p:tav>
                                            <p:tav tm="100000">
                                              <p:val>
                                                <p:strVal val="#ppt_y"/>
                                              </p:val>
                                            </p:tav>
                                          </p:tavLst>
                                        </p:anim>
                                      </p:childTnLst>
                                    </p:cTn>
                                  </p:par>
                                </p:childTnLst>
                              </p:cTn>
                            </p:par>
                            <p:par>
                              <p:cTn id="80" fill="hold">
                                <p:stCondLst>
                                  <p:cond delay="8799"/>
                                </p:stCondLst>
                                <p:childTnLst>
                                  <p:par>
                                    <p:cTn id="81" presetID="53" presetClass="entr" presetSubtype="16"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childTnLst>
                              </p:cTn>
                            </p:par>
                            <p:par>
                              <p:cTn id="86" fill="hold">
                                <p:stCondLst>
                                  <p:cond delay="9299"/>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30"/>
                                            </p:tgtEl>
                                            <p:attrNameLst>
                                              <p:attrName>ppt_y</p:attrName>
                                            </p:attrNameLst>
                                          </p:cBhvr>
                                          <p:tavLst>
                                            <p:tav tm="0">
                                              <p:val>
                                                <p:strVal val="#ppt_y"/>
                                              </p:val>
                                            </p:tav>
                                            <p:tav tm="100000">
                                              <p:val>
                                                <p:strVal val="#ppt_y"/>
                                              </p:val>
                                            </p:tav>
                                          </p:tavLst>
                                        </p:anim>
                                        <p:anim calcmode="lin" valueType="num">
                                          <p:cBhvr>
                                            <p:cTn id="9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30"/>
                                            </p:tgtEl>
                                          </p:cBhvr>
                                        </p:animEffect>
                                      </p:childTnLst>
                                    </p:cTn>
                                  </p:par>
                                </p:childTnLst>
                              </p:cTn>
                            </p:par>
                            <p:par>
                              <p:cTn id="94" fill="hold">
                                <p:stCondLst>
                                  <p:cond delay="9899"/>
                                </p:stCondLst>
                                <p:childTnLst>
                                  <p:par>
                                    <p:cTn id="95" presetID="42"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750"/>
                                            <p:tgtEl>
                                              <p:spTgt spid="29"/>
                                            </p:tgtEl>
                                          </p:cBhvr>
                                        </p:animEffect>
                                        <p:anim calcmode="lin" valueType="num">
                                          <p:cBhvr>
                                            <p:cTn id="98" dur="750" fill="hold"/>
                                            <p:tgtEl>
                                              <p:spTgt spid="29"/>
                                            </p:tgtEl>
                                            <p:attrNameLst>
                                              <p:attrName>ppt_x</p:attrName>
                                            </p:attrNameLst>
                                          </p:cBhvr>
                                          <p:tavLst>
                                            <p:tav tm="0">
                                              <p:val>
                                                <p:strVal val="#ppt_x"/>
                                              </p:val>
                                            </p:tav>
                                            <p:tav tm="100000">
                                              <p:val>
                                                <p:strVal val="#ppt_x"/>
                                              </p:val>
                                            </p:tav>
                                          </p:tavLst>
                                        </p:anim>
                                        <p:anim calcmode="lin" valueType="num">
                                          <p:cBhvr>
                                            <p:cTn id="99" dur="750" fill="hold"/>
                                            <p:tgtEl>
                                              <p:spTgt spid="29"/>
                                            </p:tgtEl>
                                            <p:attrNameLst>
                                              <p:attrName>ppt_y</p:attrName>
                                            </p:attrNameLst>
                                          </p:cBhvr>
                                          <p:tavLst>
                                            <p:tav tm="0">
                                              <p:val>
                                                <p:strVal val="#ppt_y+.1"/>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1000" fill="hold"/>
                                            <p:tgtEl>
                                              <p:spTgt spid="33"/>
                                            </p:tgtEl>
                                            <p:attrNameLst>
                                              <p:attrName>ppt_x</p:attrName>
                                            </p:attrNameLst>
                                          </p:cBhvr>
                                          <p:tavLst>
                                            <p:tav tm="0">
                                              <p:val>
                                                <p:strVal val="0-#ppt_w/2"/>
                                              </p:val>
                                            </p:tav>
                                            <p:tav tm="100000">
                                              <p:val>
                                                <p:strVal val="#ppt_x"/>
                                              </p:val>
                                            </p:tav>
                                          </p:tavLst>
                                        </p:anim>
                                        <p:anim calcmode="lin" valueType="num">
                                          <p:cBhvr additive="base">
                                            <p:cTn id="103" dur="1000" fill="hold"/>
                                            <p:tgtEl>
                                              <p:spTgt spid="33"/>
                                            </p:tgtEl>
                                            <p:attrNameLst>
                                              <p:attrName>ppt_y</p:attrName>
                                            </p:attrNameLst>
                                          </p:cBhvr>
                                          <p:tavLst>
                                            <p:tav tm="0">
                                              <p:val>
                                                <p:strVal val="#ppt_y"/>
                                              </p:val>
                                            </p:tav>
                                            <p:tav tm="100000">
                                              <p:val>
                                                <p:strVal val="#ppt_y"/>
                                              </p:val>
                                            </p:tav>
                                          </p:tavLst>
                                        </p:anim>
                                      </p:childTnLst>
                                    </p:cTn>
                                  </p:par>
                                </p:childTnLst>
                              </p:cTn>
                            </p:par>
                            <p:par>
                              <p:cTn id="104" fill="hold">
                                <p:stCondLst>
                                  <p:cond delay="10899"/>
                                </p:stCondLst>
                                <p:childTnLst>
                                  <p:par>
                                    <p:cTn id="105" presetID="53" presetClass="entr" presetSubtype="16"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animBg="1"/>
          <p:bldP spid="25" grpId="0"/>
          <p:bldP spid="26" grpId="0"/>
          <p:bldP spid="27" grpId="0"/>
          <p:bldP spid="28" grpId="0"/>
          <p:bldP spid="29" grpId="0"/>
          <p:bldP spid="30" grpId="0"/>
          <p:bldP spid="31" grpId="0" animBg="1"/>
          <p:bldP spid="32" grpId="0" animBg="1"/>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3"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1+#ppt_w/2"/>
                                              </p:val>
                                            </p:tav>
                                            <p:tav tm="100000">
                                              <p:val>
                                                <p:strVal val="#ppt_x"/>
                                              </p:val>
                                            </p:tav>
                                          </p:tavLst>
                                        </p:anim>
                                        <p:anim calcmode="lin" valueType="num">
                                          <p:cBhvr additive="base">
                                            <p:cTn id="17" dur="75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12" fill="hold" nodeType="withEffect">
                                      <p:stCondLst>
                                        <p:cond delay="10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750" fill="hold"/>
                                            <p:tgtEl>
                                              <p:spTgt spid="2"/>
                                            </p:tgtEl>
                                            <p:attrNameLst>
                                              <p:attrName>ppt_x</p:attrName>
                                            </p:attrNameLst>
                                          </p:cBhvr>
                                          <p:tavLst>
                                            <p:tav tm="0">
                                              <p:val>
                                                <p:strVal val="0-#ppt_w/2"/>
                                              </p:val>
                                            </p:tav>
                                            <p:tav tm="100000">
                                              <p:val>
                                                <p:strVal val="#ppt_x"/>
                                              </p:val>
                                            </p:tav>
                                          </p:tavLst>
                                        </p:anim>
                                        <p:anim calcmode="lin" valueType="num">
                                          <p:cBhvr additive="base">
                                            <p:cTn id="21" dur="75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6" fill="hold" nodeType="withEffect">
                                      <p:stCondLst>
                                        <p:cond delay="1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1+#ppt_w/2"/>
                                              </p:val>
                                            </p:tav>
                                            <p:tav tm="100000">
                                              <p:val>
                                                <p:strVal val="#ppt_x"/>
                                              </p:val>
                                            </p:tav>
                                          </p:tavLst>
                                        </p:anim>
                                        <p:anim calcmode="lin" valueType="num">
                                          <p:cBhvr additive="base">
                                            <p:cTn id="25" dur="75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3"/>
                                            </p:tgtEl>
                                            <p:attrNameLst>
                                              <p:attrName>ppt_y</p:attrName>
                                            </p:attrNameLst>
                                          </p:cBhvr>
                                          <p:tavLst>
                                            <p:tav tm="0">
                                              <p:val>
                                                <p:strVal val="#ppt_y"/>
                                              </p:val>
                                            </p:tav>
                                            <p:tav tm="100000">
                                              <p:val>
                                                <p:strVal val="#ppt_y"/>
                                              </p:val>
                                            </p:tav>
                                          </p:tavLst>
                                        </p:anim>
                                        <p:anim calcmode="lin" valueType="num">
                                          <p:cBhvr>
                                            <p:cTn id="31"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3"/>
                                            </p:tgtEl>
                                          </p:cBhvr>
                                        </p:animEffect>
                                      </p:childTnLst>
                                    </p:cTn>
                                  </p:par>
                                </p:childTnLst>
                              </p:cTn>
                            </p:par>
                            <p:par>
                              <p:cTn id="34" fill="hold">
                                <p:stCondLst>
                                  <p:cond delay="3599"/>
                                </p:stCondLst>
                                <p:childTnLst>
                                  <p:par>
                                    <p:cTn id="35" presetID="42"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750"/>
                                            <p:tgtEl>
                                              <p:spTgt spid="22"/>
                                            </p:tgtEl>
                                          </p:cBhvr>
                                        </p:animEffect>
                                        <p:anim calcmode="lin" valueType="num">
                                          <p:cBhvr>
                                            <p:cTn id="38" dur="750" fill="hold"/>
                                            <p:tgtEl>
                                              <p:spTgt spid="22"/>
                                            </p:tgtEl>
                                            <p:attrNameLst>
                                              <p:attrName>ppt_x</p:attrName>
                                            </p:attrNameLst>
                                          </p:cBhvr>
                                          <p:tavLst>
                                            <p:tav tm="0">
                                              <p:val>
                                                <p:strVal val="#ppt_x"/>
                                              </p:val>
                                            </p:tav>
                                            <p:tav tm="100000">
                                              <p:val>
                                                <p:strVal val="#ppt_x"/>
                                              </p:val>
                                            </p:tav>
                                          </p:tavLst>
                                        </p:anim>
                                        <p:anim calcmode="lin" valueType="num">
                                          <p:cBhvr>
                                            <p:cTn id="39" dur="75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4599"/>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099"/>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26"/>
                                            </p:tgtEl>
                                            <p:attrNameLst>
                                              <p:attrName>ppt_y</p:attrName>
                                            </p:attrNameLst>
                                          </p:cBhvr>
                                          <p:tavLst>
                                            <p:tav tm="0">
                                              <p:val>
                                                <p:strVal val="#ppt_y"/>
                                              </p:val>
                                            </p:tav>
                                            <p:tav tm="100000">
                                              <p:val>
                                                <p:strVal val="#ppt_y"/>
                                              </p:val>
                                            </p:tav>
                                          </p:tavLst>
                                        </p:anim>
                                        <p:anim calcmode="lin" valueType="num">
                                          <p:cBhvr>
                                            <p:cTn id="51"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26"/>
                                            </p:tgtEl>
                                          </p:cBhvr>
                                        </p:animEffect>
                                      </p:childTnLst>
                                    </p:cTn>
                                  </p:par>
                                </p:childTnLst>
                              </p:cTn>
                            </p:par>
                            <p:par>
                              <p:cTn id="54" fill="hold">
                                <p:stCondLst>
                                  <p:cond delay="5699"/>
                                </p:stCondLst>
                                <p:childTnLst>
                                  <p:par>
                                    <p:cTn id="55" presetID="42"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750"/>
                                            <p:tgtEl>
                                              <p:spTgt spid="25"/>
                                            </p:tgtEl>
                                          </p:cBhvr>
                                        </p:animEffect>
                                        <p:anim calcmode="lin" valueType="num">
                                          <p:cBhvr>
                                            <p:cTn id="58" dur="750" fill="hold"/>
                                            <p:tgtEl>
                                              <p:spTgt spid="25"/>
                                            </p:tgtEl>
                                            <p:attrNameLst>
                                              <p:attrName>ppt_x</p:attrName>
                                            </p:attrNameLst>
                                          </p:cBhvr>
                                          <p:tavLst>
                                            <p:tav tm="0">
                                              <p:val>
                                                <p:strVal val="#ppt_x"/>
                                              </p:val>
                                            </p:tav>
                                            <p:tav tm="100000">
                                              <p:val>
                                                <p:strVal val="#ppt_x"/>
                                              </p:val>
                                            </p:tav>
                                          </p:tavLst>
                                        </p:anim>
                                        <p:anim calcmode="lin" valueType="num">
                                          <p:cBhvr>
                                            <p:cTn id="59" dur="750" fill="hold"/>
                                            <p:tgtEl>
                                              <p:spTgt spid="25"/>
                                            </p:tgtEl>
                                            <p:attrNameLst>
                                              <p:attrName>ppt_y</p:attrName>
                                            </p:attrNameLst>
                                          </p:cBhvr>
                                          <p:tavLst>
                                            <p:tav tm="0">
                                              <p:val>
                                                <p:strVal val="#ppt_y+.1"/>
                                              </p:val>
                                            </p:tav>
                                            <p:tav tm="100000">
                                              <p:val>
                                                <p:strVal val="#ppt_y"/>
                                              </p:val>
                                            </p:tav>
                                          </p:tavLst>
                                        </p:anim>
                                      </p:childTnLst>
                                    </p:cTn>
                                  </p:par>
                                </p:childTnLst>
                              </p:cTn>
                            </p:par>
                            <p:par>
                              <p:cTn id="60" fill="hold">
                                <p:stCondLst>
                                  <p:cond delay="6699"/>
                                </p:stCondLst>
                                <p:childTnLst>
                                  <p:par>
                                    <p:cTn id="61" presetID="53" presetClass="entr" presetSubtype="16"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Effect transition="in" filter="fade">
                                          <p:cBhvr>
                                            <p:cTn id="65" dur="500"/>
                                            <p:tgtEl>
                                              <p:spTgt spid="24"/>
                                            </p:tgtEl>
                                          </p:cBhvr>
                                        </p:animEffect>
                                      </p:childTnLst>
                                    </p:cTn>
                                  </p:par>
                                </p:childTnLst>
                              </p:cTn>
                            </p:par>
                            <p:par>
                              <p:cTn id="66" fill="hold">
                                <p:stCondLst>
                                  <p:cond delay="7199"/>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28"/>
                                            </p:tgtEl>
                                            <p:attrNameLst>
                                              <p:attrName>ppt_y</p:attrName>
                                            </p:attrNameLst>
                                          </p:cBhvr>
                                          <p:tavLst>
                                            <p:tav tm="0">
                                              <p:val>
                                                <p:strVal val="#ppt_y"/>
                                              </p:val>
                                            </p:tav>
                                            <p:tav tm="100000">
                                              <p:val>
                                                <p:strVal val="#ppt_y"/>
                                              </p:val>
                                            </p:tav>
                                          </p:tavLst>
                                        </p:anim>
                                        <p:anim calcmode="lin" valueType="num">
                                          <p:cBhvr>
                                            <p:cTn id="71"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28"/>
                                            </p:tgtEl>
                                          </p:cBhvr>
                                        </p:animEffect>
                                      </p:childTnLst>
                                    </p:cTn>
                                  </p:par>
                                </p:childTnLst>
                              </p:cTn>
                            </p:par>
                            <p:par>
                              <p:cTn id="74" fill="hold">
                                <p:stCondLst>
                                  <p:cond delay="7799"/>
                                </p:stCondLst>
                                <p:childTnLst>
                                  <p:par>
                                    <p:cTn id="75" presetID="42"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750"/>
                                            <p:tgtEl>
                                              <p:spTgt spid="27"/>
                                            </p:tgtEl>
                                          </p:cBhvr>
                                        </p:animEffect>
                                        <p:anim calcmode="lin" valueType="num">
                                          <p:cBhvr>
                                            <p:cTn id="78" dur="750" fill="hold"/>
                                            <p:tgtEl>
                                              <p:spTgt spid="27"/>
                                            </p:tgtEl>
                                            <p:attrNameLst>
                                              <p:attrName>ppt_x</p:attrName>
                                            </p:attrNameLst>
                                          </p:cBhvr>
                                          <p:tavLst>
                                            <p:tav tm="0">
                                              <p:val>
                                                <p:strVal val="#ppt_x"/>
                                              </p:val>
                                            </p:tav>
                                            <p:tav tm="100000">
                                              <p:val>
                                                <p:strVal val="#ppt_x"/>
                                              </p:val>
                                            </p:tav>
                                          </p:tavLst>
                                        </p:anim>
                                        <p:anim calcmode="lin" valueType="num">
                                          <p:cBhvr>
                                            <p:cTn id="79" dur="750" fill="hold"/>
                                            <p:tgtEl>
                                              <p:spTgt spid="27"/>
                                            </p:tgtEl>
                                            <p:attrNameLst>
                                              <p:attrName>ppt_y</p:attrName>
                                            </p:attrNameLst>
                                          </p:cBhvr>
                                          <p:tavLst>
                                            <p:tav tm="0">
                                              <p:val>
                                                <p:strVal val="#ppt_y+.1"/>
                                              </p:val>
                                            </p:tav>
                                            <p:tav tm="100000">
                                              <p:val>
                                                <p:strVal val="#ppt_y"/>
                                              </p:val>
                                            </p:tav>
                                          </p:tavLst>
                                        </p:anim>
                                      </p:childTnLst>
                                    </p:cTn>
                                  </p:par>
                                </p:childTnLst>
                              </p:cTn>
                            </p:par>
                            <p:par>
                              <p:cTn id="80" fill="hold">
                                <p:stCondLst>
                                  <p:cond delay="8799"/>
                                </p:stCondLst>
                                <p:childTnLst>
                                  <p:par>
                                    <p:cTn id="81" presetID="53" presetClass="entr" presetSubtype="16"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childTnLst>
                              </p:cTn>
                            </p:par>
                            <p:par>
                              <p:cTn id="86" fill="hold">
                                <p:stCondLst>
                                  <p:cond delay="9299"/>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30"/>
                                            </p:tgtEl>
                                            <p:attrNameLst>
                                              <p:attrName>ppt_y</p:attrName>
                                            </p:attrNameLst>
                                          </p:cBhvr>
                                          <p:tavLst>
                                            <p:tav tm="0">
                                              <p:val>
                                                <p:strVal val="#ppt_y"/>
                                              </p:val>
                                            </p:tav>
                                            <p:tav tm="100000">
                                              <p:val>
                                                <p:strVal val="#ppt_y"/>
                                              </p:val>
                                            </p:tav>
                                          </p:tavLst>
                                        </p:anim>
                                        <p:anim calcmode="lin" valueType="num">
                                          <p:cBhvr>
                                            <p:cTn id="91"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30"/>
                                            </p:tgtEl>
                                          </p:cBhvr>
                                        </p:animEffect>
                                      </p:childTnLst>
                                    </p:cTn>
                                  </p:par>
                                </p:childTnLst>
                              </p:cTn>
                            </p:par>
                            <p:par>
                              <p:cTn id="94" fill="hold">
                                <p:stCondLst>
                                  <p:cond delay="9899"/>
                                </p:stCondLst>
                                <p:childTnLst>
                                  <p:par>
                                    <p:cTn id="95" presetID="42"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750"/>
                                            <p:tgtEl>
                                              <p:spTgt spid="29"/>
                                            </p:tgtEl>
                                          </p:cBhvr>
                                        </p:animEffect>
                                        <p:anim calcmode="lin" valueType="num">
                                          <p:cBhvr>
                                            <p:cTn id="98" dur="750" fill="hold"/>
                                            <p:tgtEl>
                                              <p:spTgt spid="29"/>
                                            </p:tgtEl>
                                            <p:attrNameLst>
                                              <p:attrName>ppt_x</p:attrName>
                                            </p:attrNameLst>
                                          </p:cBhvr>
                                          <p:tavLst>
                                            <p:tav tm="0">
                                              <p:val>
                                                <p:strVal val="#ppt_x"/>
                                              </p:val>
                                            </p:tav>
                                            <p:tav tm="100000">
                                              <p:val>
                                                <p:strVal val="#ppt_x"/>
                                              </p:val>
                                            </p:tav>
                                          </p:tavLst>
                                        </p:anim>
                                        <p:anim calcmode="lin" valueType="num">
                                          <p:cBhvr>
                                            <p:cTn id="99" dur="750" fill="hold"/>
                                            <p:tgtEl>
                                              <p:spTgt spid="29"/>
                                            </p:tgtEl>
                                            <p:attrNameLst>
                                              <p:attrName>ppt_y</p:attrName>
                                            </p:attrNameLst>
                                          </p:cBhvr>
                                          <p:tavLst>
                                            <p:tav tm="0">
                                              <p:val>
                                                <p:strVal val="#ppt_y+.1"/>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1000" fill="hold"/>
                                            <p:tgtEl>
                                              <p:spTgt spid="33"/>
                                            </p:tgtEl>
                                            <p:attrNameLst>
                                              <p:attrName>ppt_x</p:attrName>
                                            </p:attrNameLst>
                                          </p:cBhvr>
                                          <p:tavLst>
                                            <p:tav tm="0">
                                              <p:val>
                                                <p:strVal val="0-#ppt_w/2"/>
                                              </p:val>
                                            </p:tav>
                                            <p:tav tm="100000">
                                              <p:val>
                                                <p:strVal val="#ppt_x"/>
                                              </p:val>
                                            </p:tav>
                                          </p:tavLst>
                                        </p:anim>
                                        <p:anim calcmode="lin" valueType="num">
                                          <p:cBhvr additive="base">
                                            <p:cTn id="103" dur="1000" fill="hold"/>
                                            <p:tgtEl>
                                              <p:spTgt spid="33"/>
                                            </p:tgtEl>
                                            <p:attrNameLst>
                                              <p:attrName>ppt_y</p:attrName>
                                            </p:attrNameLst>
                                          </p:cBhvr>
                                          <p:tavLst>
                                            <p:tav tm="0">
                                              <p:val>
                                                <p:strVal val="#ppt_y"/>
                                              </p:val>
                                            </p:tav>
                                            <p:tav tm="100000">
                                              <p:val>
                                                <p:strVal val="#ppt_y"/>
                                              </p:val>
                                            </p:tav>
                                          </p:tavLst>
                                        </p:anim>
                                      </p:childTnLst>
                                    </p:cTn>
                                  </p:par>
                                </p:childTnLst>
                              </p:cTn>
                            </p:par>
                            <p:par>
                              <p:cTn id="104" fill="hold">
                                <p:stCondLst>
                                  <p:cond delay="10899"/>
                                </p:stCondLst>
                                <p:childTnLst>
                                  <p:par>
                                    <p:cTn id="105" presetID="53" presetClass="entr" presetSubtype="16" fill="hold" grpId="0" nodeType="after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animBg="1"/>
          <p:bldP spid="25" grpId="0"/>
          <p:bldP spid="26" grpId="0"/>
          <p:bldP spid="27" grpId="0"/>
          <p:bldP spid="28" grpId="0"/>
          <p:bldP spid="29" grpId="0"/>
          <p:bldP spid="30" grpId="0"/>
          <p:bldP spid="31" grpId="0" animBg="1"/>
          <p:bldP spid="32" grpId="0" animBg="1"/>
          <p:bldP spid="71"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71" name="组合 70"/>
          <p:cNvGrpSpPr/>
          <p:nvPr/>
        </p:nvGrpSpPr>
        <p:grpSpPr>
          <a:xfrm>
            <a:off x="1104881" y="2869102"/>
            <a:ext cx="3564091" cy="1888700"/>
            <a:chOff x="854303" y="3026742"/>
            <a:chExt cx="3564091" cy="1888700"/>
          </a:xfrm>
        </p:grpSpPr>
        <p:sp>
          <p:nvSpPr>
            <p:cNvPr id="72" name="Freeform 5"/>
            <p:cNvSpPr>
              <a:spLocks noEditPoints="1"/>
            </p:cNvSpPr>
            <p:nvPr/>
          </p:nvSpPr>
          <p:spPr bwMode="auto">
            <a:xfrm>
              <a:off x="2309455" y="3026742"/>
              <a:ext cx="2108939" cy="1888700"/>
            </a:xfrm>
            <a:custGeom>
              <a:avLst/>
              <a:gdLst>
                <a:gd name="T0" fmla="*/ 3055 w 3055"/>
                <a:gd name="T1" fmla="*/ 1674 h 2735"/>
                <a:gd name="T2" fmla="*/ 2121 w 3055"/>
                <a:gd name="T3" fmla="*/ 1674 h 2735"/>
                <a:gd name="T4" fmla="*/ 1060 w 3055"/>
                <a:gd name="T5" fmla="*/ 2735 h 2735"/>
                <a:gd name="T6" fmla="*/ 0 w 3055"/>
                <a:gd name="T7" fmla="*/ 1674 h 2735"/>
                <a:gd name="T8" fmla="*/ 1060 w 3055"/>
                <a:gd name="T9" fmla="*/ 613 h 2735"/>
                <a:gd name="T10" fmla="*/ 1632 w 3055"/>
                <a:gd name="T11" fmla="*/ 780 h 2735"/>
                <a:gd name="T12" fmla="*/ 2089 w 3055"/>
                <a:gd name="T13" fmla="*/ 68 h 2735"/>
                <a:gd name="T14" fmla="*/ 2133 w 3055"/>
                <a:gd name="T15" fmla="*/ 0 h 2735"/>
                <a:gd name="T16" fmla="*/ 3055 w 3055"/>
                <a:gd name="T17" fmla="*/ 532 h 2735"/>
                <a:gd name="T18" fmla="*/ 3055 w 3055"/>
                <a:gd name="T19" fmla="*/ 1674 h 2735"/>
                <a:gd name="T20" fmla="*/ 1909 w 3055"/>
                <a:gd name="T21" fmla="*/ 1674 h 2735"/>
                <a:gd name="T22" fmla="*/ 1058 w 3055"/>
                <a:gd name="T23" fmla="*/ 1674 h 2735"/>
                <a:gd name="T24" fmla="*/ 1518 w 3055"/>
                <a:gd name="T25" fmla="*/ 958 h 2735"/>
                <a:gd name="T26" fmla="*/ 1060 w 3055"/>
                <a:gd name="T27" fmla="*/ 824 h 2735"/>
                <a:gd name="T28" fmla="*/ 212 w 3055"/>
                <a:gd name="T29" fmla="*/ 1674 h 2735"/>
                <a:gd name="T30" fmla="*/ 1060 w 3055"/>
                <a:gd name="T31" fmla="*/ 2523 h 2735"/>
                <a:gd name="T32" fmla="*/ 1909 w 3055"/>
                <a:gd name="T33" fmla="*/ 1674 h 2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55" h="2735">
                  <a:moveTo>
                    <a:pt x="3055" y="1674"/>
                  </a:moveTo>
                  <a:cubicBezTo>
                    <a:pt x="2121" y="1674"/>
                    <a:pt x="2121" y="1674"/>
                    <a:pt x="2121" y="1674"/>
                  </a:cubicBezTo>
                  <a:cubicBezTo>
                    <a:pt x="2121" y="2260"/>
                    <a:pt x="1646" y="2735"/>
                    <a:pt x="1060" y="2735"/>
                  </a:cubicBezTo>
                  <a:cubicBezTo>
                    <a:pt x="475" y="2735"/>
                    <a:pt x="0" y="2260"/>
                    <a:pt x="0" y="1674"/>
                  </a:cubicBezTo>
                  <a:cubicBezTo>
                    <a:pt x="0" y="1088"/>
                    <a:pt x="475" y="613"/>
                    <a:pt x="1060" y="613"/>
                  </a:cubicBezTo>
                  <a:cubicBezTo>
                    <a:pt x="1271" y="613"/>
                    <a:pt x="1467" y="674"/>
                    <a:pt x="1632" y="780"/>
                  </a:cubicBezTo>
                  <a:cubicBezTo>
                    <a:pt x="2089" y="68"/>
                    <a:pt x="2089" y="68"/>
                    <a:pt x="2089" y="68"/>
                  </a:cubicBezTo>
                  <a:cubicBezTo>
                    <a:pt x="2133" y="0"/>
                    <a:pt x="2133" y="0"/>
                    <a:pt x="2133" y="0"/>
                  </a:cubicBezTo>
                  <a:cubicBezTo>
                    <a:pt x="3055" y="532"/>
                    <a:pt x="3055" y="532"/>
                    <a:pt x="3055" y="532"/>
                  </a:cubicBezTo>
                  <a:lnTo>
                    <a:pt x="3055" y="1674"/>
                  </a:lnTo>
                  <a:close/>
                  <a:moveTo>
                    <a:pt x="1909" y="1674"/>
                  </a:moveTo>
                  <a:cubicBezTo>
                    <a:pt x="1058" y="1674"/>
                    <a:pt x="1058" y="1674"/>
                    <a:pt x="1058" y="1674"/>
                  </a:cubicBezTo>
                  <a:cubicBezTo>
                    <a:pt x="1518" y="958"/>
                    <a:pt x="1518" y="958"/>
                    <a:pt x="1518" y="958"/>
                  </a:cubicBezTo>
                  <a:cubicBezTo>
                    <a:pt x="1386" y="873"/>
                    <a:pt x="1229" y="824"/>
                    <a:pt x="1060" y="824"/>
                  </a:cubicBezTo>
                  <a:cubicBezTo>
                    <a:pt x="592" y="824"/>
                    <a:pt x="212" y="1205"/>
                    <a:pt x="212" y="1674"/>
                  </a:cubicBezTo>
                  <a:cubicBezTo>
                    <a:pt x="212" y="2143"/>
                    <a:pt x="592" y="2523"/>
                    <a:pt x="1060" y="2523"/>
                  </a:cubicBezTo>
                  <a:cubicBezTo>
                    <a:pt x="1529" y="2523"/>
                    <a:pt x="1909" y="2143"/>
                    <a:pt x="1909" y="1674"/>
                  </a:cubicBezTo>
                  <a:close/>
                </a:path>
              </a:pathLst>
            </a:custGeom>
            <a:gradFill>
              <a:gsLst>
                <a:gs pos="2000">
                  <a:srgbClr val="ED1C24"/>
                </a:gs>
                <a:gs pos="67000">
                  <a:srgbClr val="B51116"/>
                </a:gs>
                <a:gs pos="100000">
                  <a:srgbClr val="A70E13"/>
                </a:gs>
              </a:gsLst>
              <a:path path="circle">
                <a:fillToRect l="50000" t="50000" r="50000" b="50000"/>
              </a:path>
            </a:gra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73" name="Oval 8"/>
            <p:cNvSpPr>
              <a:spLocks noChangeArrowheads="1"/>
            </p:cNvSpPr>
            <p:nvPr/>
          </p:nvSpPr>
          <p:spPr bwMode="auto">
            <a:xfrm>
              <a:off x="2449290" y="3591996"/>
              <a:ext cx="1172931" cy="1172929"/>
            </a:xfrm>
            <a:prstGeom prst="ellipse">
              <a:avLst/>
            </a:prstGeom>
            <a:solidFill>
              <a:sysClr val="window" lastClr="FFFFFF"/>
            </a:solidFill>
            <a:ln>
              <a:noFill/>
            </a:ln>
            <a:effectLst>
              <a:innerShdw blurRad="203200">
                <a:prstClr val="black">
                  <a:alpha val="79000"/>
                </a:prstClr>
              </a:innerShdw>
            </a:effec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74" name="TextBox 11"/>
            <p:cNvSpPr txBox="1">
              <a:spLocks noChangeArrowheads="1"/>
            </p:cNvSpPr>
            <p:nvPr/>
          </p:nvSpPr>
          <p:spPr bwMode="auto">
            <a:xfrm flipH="1">
              <a:off x="857669" y="3665632"/>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5" name="TextBox 11"/>
            <p:cNvSpPr txBox="1">
              <a:spLocks noChangeArrowheads="1"/>
            </p:cNvSpPr>
            <p:nvPr/>
          </p:nvSpPr>
          <p:spPr bwMode="auto">
            <a:xfrm flipH="1">
              <a:off x="857669" y="3920625"/>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6" name="任意多边形 75"/>
            <p:cNvSpPr/>
            <p:nvPr/>
          </p:nvSpPr>
          <p:spPr>
            <a:xfrm flipH="1">
              <a:off x="854303" y="3631006"/>
              <a:ext cx="1828531" cy="412328"/>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ysClr val="windowText" lastClr="000000">
                  <a:lumMod val="75000"/>
                  <a:lumOff val="25000"/>
                </a:sysClr>
              </a:solidFill>
              <a:prstDash val="sysDot"/>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77" name="TextBox 11"/>
            <p:cNvSpPr txBox="1">
              <a:spLocks noChangeArrowheads="1"/>
            </p:cNvSpPr>
            <p:nvPr/>
          </p:nvSpPr>
          <p:spPr bwMode="auto">
            <a:xfrm flipH="1">
              <a:off x="854303" y="3291830"/>
              <a:ext cx="1260871" cy="382498"/>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a:t>
              </a:r>
              <a:r>
                <a:rPr lang="zh-CN" altLang="en-US"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rPr>
                <a:t>标题    </a:t>
              </a:r>
              <a:endParaRPr lang="en-US" altLang="zh-CN"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78" name="图片 77" descr="未标题-1.png"/>
            <p:cNvPicPr>
              <a:picLocks noChangeAspect="1"/>
            </p:cNvPicPr>
            <p:nvPr/>
          </p:nvPicPr>
          <p:blipFill>
            <a:blip r:embed="rId3" cstate="print"/>
            <a:srcRect/>
            <a:stretch>
              <a:fillRect/>
            </a:stretch>
          </p:blipFill>
          <p:spPr>
            <a:xfrm>
              <a:off x="2658007" y="3822108"/>
              <a:ext cx="755499" cy="769461"/>
            </a:xfrm>
            <a:prstGeom prst="rect">
              <a:avLst/>
            </a:prstGeom>
          </p:spPr>
        </p:pic>
      </p:grpSp>
      <p:grpSp>
        <p:nvGrpSpPr>
          <p:cNvPr id="79" name="组合 78"/>
          <p:cNvGrpSpPr/>
          <p:nvPr/>
        </p:nvGrpSpPr>
        <p:grpSpPr>
          <a:xfrm>
            <a:off x="4749059" y="2864096"/>
            <a:ext cx="3892125" cy="1893705"/>
            <a:chOff x="4498481" y="3021736"/>
            <a:chExt cx="3892125" cy="1893705"/>
          </a:xfrm>
        </p:grpSpPr>
        <p:sp>
          <p:nvSpPr>
            <p:cNvPr id="80" name="Freeform 6"/>
            <p:cNvSpPr>
              <a:spLocks noEditPoints="1"/>
            </p:cNvSpPr>
            <p:nvPr/>
          </p:nvSpPr>
          <p:spPr bwMode="auto">
            <a:xfrm>
              <a:off x="4498481" y="3021736"/>
              <a:ext cx="2122287" cy="1893705"/>
            </a:xfrm>
            <a:custGeom>
              <a:avLst/>
              <a:gdLst>
                <a:gd name="T0" fmla="*/ 933 w 3073"/>
                <a:gd name="T1" fmla="*/ 0 h 2742"/>
                <a:gd name="T2" fmla="*/ 981 w 3073"/>
                <a:gd name="T3" fmla="*/ 75 h 2742"/>
                <a:gd name="T4" fmla="*/ 1439 w 3073"/>
                <a:gd name="T5" fmla="*/ 788 h 2742"/>
                <a:gd name="T6" fmla="*/ 2012 w 3073"/>
                <a:gd name="T7" fmla="*/ 620 h 2742"/>
                <a:gd name="T8" fmla="*/ 3073 w 3073"/>
                <a:gd name="T9" fmla="*/ 1681 h 2742"/>
                <a:gd name="T10" fmla="*/ 2012 w 3073"/>
                <a:gd name="T11" fmla="*/ 2742 h 2742"/>
                <a:gd name="T12" fmla="*/ 952 w 3073"/>
                <a:gd name="T13" fmla="*/ 1681 h 2742"/>
                <a:gd name="T14" fmla="*/ 0 w 3073"/>
                <a:gd name="T15" fmla="*/ 1681 h 2742"/>
                <a:gd name="T16" fmla="*/ 0 w 3073"/>
                <a:gd name="T17" fmla="*/ 539 h 2742"/>
                <a:gd name="T18" fmla="*/ 933 w 3073"/>
                <a:gd name="T19" fmla="*/ 0 h 2742"/>
                <a:gd name="T20" fmla="*/ 1553 w 3073"/>
                <a:gd name="T21" fmla="*/ 966 h 2742"/>
                <a:gd name="T22" fmla="*/ 2012 w 3073"/>
                <a:gd name="T23" fmla="*/ 1681 h 2742"/>
                <a:gd name="T24" fmla="*/ 1163 w 3073"/>
                <a:gd name="T25" fmla="*/ 1681 h 2742"/>
                <a:gd name="T26" fmla="*/ 2012 w 3073"/>
                <a:gd name="T27" fmla="*/ 2530 h 2742"/>
                <a:gd name="T28" fmla="*/ 2861 w 3073"/>
                <a:gd name="T29" fmla="*/ 1681 h 2742"/>
                <a:gd name="T30" fmla="*/ 2012 w 3073"/>
                <a:gd name="T31" fmla="*/ 831 h 2742"/>
                <a:gd name="T32" fmla="*/ 1553 w 3073"/>
                <a:gd name="T33" fmla="*/ 966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3" h="2742">
                  <a:moveTo>
                    <a:pt x="933" y="0"/>
                  </a:moveTo>
                  <a:cubicBezTo>
                    <a:pt x="981" y="75"/>
                    <a:pt x="981" y="75"/>
                    <a:pt x="981" y="75"/>
                  </a:cubicBezTo>
                  <a:cubicBezTo>
                    <a:pt x="1439" y="788"/>
                    <a:pt x="1439" y="788"/>
                    <a:pt x="1439" y="788"/>
                  </a:cubicBezTo>
                  <a:cubicBezTo>
                    <a:pt x="1604" y="681"/>
                    <a:pt x="1801" y="620"/>
                    <a:pt x="2012" y="620"/>
                  </a:cubicBezTo>
                  <a:cubicBezTo>
                    <a:pt x="2598" y="620"/>
                    <a:pt x="3073" y="1095"/>
                    <a:pt x="3073" y="1681"/>
                  </a:cubicBezTo>
                  <a:cubicBezTo>
                    <a:pt x="3073" y="2267"/>
                    <a:pt x="2598" y="2742"/>
                    <a:pt x="2012" y="2742"/>
                  </a:cubicBezTo>
                  <a:cubicBezTo>
                    <a:pt x="1427" y="2742"/>
                    <a:pt x="952" y="2267"/>
                    <a:pt x="952" y="1681"/>
                  </a:cubicBezTo>
                  <a:cubicBezTo>
                    <a:pt x="0" y="1681"/>
                    <a:pt x="0" y="1681"/>
                    <a:pt x="0" y="1681"/>
                  </a:cubicBezTo>
                  <a:cubicBezTo>
                    <a:pt x="0" y="539"/>
                    <a:pt x="0" y="539"/>
                    <a:pt x="0" y="539"/>
                  </a:cubicBezTo>
                  <a:lnTo>
                    <a:pt x="933" y="0"/>
                  </a:lnTo>
                  <a:close/>
                  <a:moveTo>
                    <a:pt x="1553" y="966"/>
                  </a:moveTo>
                  <a:cubicBezTo>
                    <a:pt x="2012" y="1681"/>
                    <a:pt x="2012" y="1681"/>
                    <a:pt x="2012" y="1681"/>
                  </a:cubicBezTo>
                  <a:cubicBezTo>
                    <a:pt x="1163" y="1681"/>
                    <a:pt x="1163" y="1681"/>
                    <a:pt x="1163" y="1681"/>
                  </a:cubicBezTo>
                  <a:cubicBezTo>
                    <a:pt x="1163" y="2150"/>
                    <a:pt x="1543" y="2530"/>
                    <a:pt x="2012" y="2530"/>
                  </a:cubicBezTo>
                  <a:cubicBezTo>
                    <a:pt x="2481" y="2530"/>
                    <a:pt x="2861" y="2150"/>
                    <a:pt x="2861" y="1681"/>
                  </a:cubicBezTo>
                  <a:cubicBezTo>
                    <a:pt x="2861" y="1212"/>
                    <a:pt x="2481" y="831"/>
                    <a:pt x="2012" y="831"/>
                  </a:cubicBezTo>
                  <a:cubicBezTo>
                    <a:pt x="1843" y="831"/>
                    <a:pt x="1686" y="881"/>
                    <a:pt x="1553" y="966"/>
                  </a:cubicBezTo>
                  <a:close/>
                </a:path>
              </a:pathLst>
            </a:custGeom>
            <a:gradFill>
              <a:gsLst>
                <a:gs pos="0">
                  <a:schemeClr val="bg1">
                    <a:lumMod val="85000"/>
                  </a:schemeClr>
                </a:gs>
                <a:gs pos="100000">
                  <a:schemeClr val="bg1">
                    <a:lumMod val="85000"/>
                  </a:schemeClr>
                </a:gs>
              </a:gsLst>
              <a:lin ang="5400000" scaled="1"/>
            </a:gra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81" name="Oval 8"/>
            <p:cNvSpPr>
              <a:spLocks noChangeArrowheads="1"/>
            </p:cNvSpPr>
            <p:nvPr/>
          </p:nvSpPr>
          <p:spPr bwMode="auto">
            <a:xfrm>
              <a:off x="5300653" y="3591996"/>
              <a:ext cx="1172931" cy="1172929"/>
            </a:xfrm>
            <a:prstGeom prst="ellipse">
              <a:avLst/>
            </a:prstGeom>
            <a:solidFill>
              <a:sysClr val="window" lastClr="FFFFFF"/>
            </a:solidFill>
            <a:ln>
              <a:noFill/>
            </a:ln>
            <a:effectLst>
              <a:innerShdw blurRad="203200">
                <a:prstClr val="black">
                  <a:alpha val="79000"/>
                </a:prstClr>
              </a:innerShdw>
            </a:effec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82" name="TextBox 11"/>
            <p:cNvSpPr txBox="1">
              <a:spLocks noChangeArrowheads="1"/>
            </p:cNvSpPr>
            <p:nvPr/>
          </p:nvSpPr>
          <p:spPr bwMode="auto">
            <a:xfrm flipH="1">
              <a:off x="6775700" y="3665632"/>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3" name="TextBox 11"/>
            <p:cNvSpPr txBox="1">
              <a:spLocks noChangeArrowheads="1"/>
            </p:cNvSpPr>
            <p:nvPr/>
          </p:nvSpPr>
          <p:spPr bwMode="auto">
            <a:xfrm flipH="1">
              <a:off x="6775700" y="3920625"/>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4" name="任意多边形 83"/>
            <p:cNvSpPr/>
            <p:nvPr/>
          </p:nvSpPr>
          <p:spPr>
            <a:xfrm>
              <a:off x="6255790" y="3631006"/>
              <a:ext cx="1828531" cy="412328"/>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ysClr val="windowText" lastClr="000000">
                  <a:lumMod val="75000"/>
                  <a:lumOff val="25000"/>
                </a:sysClr>
              </a:solidFill>
              <a:prstDash val="sysDot"/>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endParaRPr>
            </a:p>
          </p:txBody>
        </p:sp>
        <p:sp>
          <p:nvSpPr>
            <p:cNvPr id="85" name="TextBox 11"/>
            <p:cNvSpPr txBox="1">
              <a:spLocks noChangeArrowheads="1"/>
            </p:cNvSpPr>
            <p:nvPr/>
          </p:nvSpPr>
          <p:spPr bwMode="auto">
            <a:xfrm flipH="1">
              <a:off x="6823450" y="3291830"/>
              <a:ext cx="1260871" cy="382498"/>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a:t>
              </a:r>
              <a:r>
                <a:rPr lang="zh-CN" altLang="en-US"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rPr>
                <a:t>标题    </a:t>
              </a:r>
              <a:endParaRPr lang="en-US" altLang="zh-CN"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pic>
          <p:nvPicPr>
            <p:cNvPr id="86" name="图片 85" descr="未标题-1.png"/>
            <p:cNvPicPr>
              <a:picLocks noChangeAspect="1"/>
            </p:cNvPicPr>
            <p:nvPr/>
          </p:nvPicPr>
          <p:blipFill>
            <a:blip r:embed="rId4" cstate="print">
              <a:duotone>
                <a:schemeClr val="bg2">
                  <a:shade val="45000"/>
                  <a:satMod val="135000"/>
                </a:schemeClr>
                <a:prstClr val="white"/>
              </a:duotone>
            </a:blip>
            <a:srcRect/>
            <a:stretch>
              <a:fillRect/>
            </a:stretch>
          </p:blipFill>
          <p:spPr>
            <a:xfrm>
              <a:off x="5505818" y="3890333"/>
              <a:ext cx="785603" cy="707044"/>
            </a:xfrm>
            <a:prstGeom prst="rect">
              <a:avLst/>
            </a:prstGeom>
          </p:spPr>
        </p:pic>
      </p:grpSp>
      <p:grpSp>
        <p:nvGrpSpPr>
          <p:cNvPr id="87" name="组合 86"/>
          <p:cNvGrpSpPr/>
          <p:nvPr/>
        </p:nvGrpSpPr>
        <p:grpSpPr>
          <a:xfrm>
            <a:off x="3981565" y="757926"/>
            <a:ext cx="3207956" cy="2409830"/>
            <a:chOff x="3730987" y="915566"/>
            <a:chExt cx="3207956" cy="2409830"/>
          </a:xfrm>
        </p:grpSpPr>
        <p:sp>
          <p:nvSpPr>
            <p:cNvPr id="88" name="TextBox 11"/>
            <p:cNvSpPr txBox="1">
              <a:spLocks noChangeArrowheads="1"/>
            </p:cNvSpPr>
            <p:nvPr/>
          </p:nvSpPr>
          <p:spPr bwMode="auto">
            <a:xfrm flipH="1">
              <a:off x="5324037" y="1278047"/>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9" name="TextBox 11"/>
            <p:cNvSpPr txBox="1">
              <a:spLocks noChangeArrowheads="1"/>
            </p:cNvSpPr>
            <p:nvPr/>
          </p:nvSpPr>
          <p:spPr bwMode="auto">
            <a:xfrm flipH="1">
              <a:off x="5324037" y="1533040"/>
              <a:ext cx="1614906" cy="312953"/>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a:t>
              </a:r>
              <a:r>
                <a:rPr lang="zh-CN" altLang="en-US" sz="1200" kern="0" dirty="0" smtClean="0">
                  <a:solidFill>
                    <a:prstClr val="black">
                      <a:lumMod val="75000"/>
                      <a:lumOff val="25000"/>
                    </a:prstClr>
                  </a:solidFill>
                  <a:latin typeface="微软雅黑" panose="020B0503020204020204" pitchFamily="34" charset="-122"/>
                  <a:ea typeface="微软雅黑" panose="020B0503020204020204" pitchFamily="34" charset="-122"/>
                </a:rPr>
                <a:t>添加文本</a:t>
              </a:r>
              <a:endParaRPr lang="en-US" altLang="zh-CN" sz="12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3730987" y="915566"/>
              <a:ext cx="2911315" cy="2409830"/>
              <a:chOff x="3730987" y="915566"/>
              <a:chExt cx="2911315" cy="2409830"/>
            </a:xfrm>
          </p:grpSpPr>
          <p:sp>
            <p:nvSpPr>
              <p:cNvPr id="91" name="Freeform 7"/>
              <p:cNvSpPr>
                <a:spLocks noEditPoints="1"/>
              </p:cNvSpPr>
              <p:nvPr/>
            </p:nvSpPr>
            <p:spPr bwMode="auto">
              <a:xfrm>
                <a:off x="3730987" y="1231475"/>
                <a:ext cx="1464912" cy="2093921"/>
              </a:xfrm>
              <a:custGeom>
                <a:avLst/>
                <a:gdLst>
                  <a:gd name="T0" fmla="*/ 1061 w 2121"/>
                  <a:gd name="T1" fmla="*/ 1061 h 3032"/>
                  <a:gd name="T2" fmla="*/ 1520 w 2121"/>
                  <a:gd name="T3" fmla="*/ 1776 h 3032"/>
                  <a:gd name="T4" fmla="*/ 1910 w 2121"/>
                  <a:gd name="T5" fmla="*/ 1061 h 3032"/>
                  <a:gd name="T6" fmla="*/ 1061 w 2121"/>
                  <a:gd name="T7" fmla="*/ 212 h 3032"/>
                  <a:gd name="T8" fmla="*/ 212 w 2121"/>
                  <a:gd name="T9" fmla="*/ 1061 h 3032"/>
                  <a:gd name="T10" fmla="*/ 602 w 2121"/>
                  <a:gd name="T11" fmla="*/ 1776 h 3032"/>
                  <a:gd name="T12" fmla="*/ 1061 w 2121"/>
                  <a:gd name="T13" fmla="*/ 1061 h 3032"/>
                  <a:gd name="T14" fmla="*/ 1634 w 2121"/>
                  <a:gd name="T15" fmla="*/ 1954 h 3032"/>
                  <a:gd name="T16" fmla="*/ 1981 w 2121"/>
                  <a:gd name="T17" fmla="*/ 2494 h 3032"/>
                  <a:gd name="T18" fmla="*/ 1055 w 2121"/>
                  <a:gd name="T19" fmla="*/ 3029 h 3032"/>
                  <a:gd name="T20" fmla="*/ 1055 w 2121"/>
                  <a:gd name="T21" fmla="*/ 3032 h 3032"/>
                  <a:gd name="T22" fmla="*/ 136 w 2121"/>
                  <a:gd name="T23" fmla="*/ 2501 h 3032"/>
                  <a:gd name="T24" fmla="*/ 487 w 2121"/>
                  <a:gd name="T25" fmla="*/ 1954 h 3032"/>
                  <a:gd name="T26" fmla="*/ 0 w 2121"/>
                  <a:gd name="T27" fmla="*/ 1061 h 3032"/>
                  <a:gd name="T28" fmla="*/ 1061 w 2121"/>
                  <a:gd name="T29" fmla="*/ 0 h 3032"/>
                  <a:gd name="T30" fmla="*/ 2121 w 2121"/>
                  <a:gd name="T31" fmla="*/ 1061 h 3032"/>
                  <a:gd name="T32" fmla="*/ 1634 w 2121"/>
                  <a:gd name="T33" fmla="*/ 1954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1" h="3032">
                    <a:moveTo>
                      <a:pt x="1061" y="1061"/>
                    </a:moveTo>
                    <a:cubicBezTo>
                      <a:pt x="1520" y="1776"/>
                      <a:pt x="1520" y="1776"/>
                      <a:pt x="1520" y="1776"/>
                    </a:cubicBezTo>
                    <a:cubicBezTo>
                      <a:pt x="1754" y="1625"/>
                      <a:pt x="1910" y="1361"/>
                      <a:pt x="1910" y="1061"/>
                    </a:cubicBezTo>
                    <a:cubicBezTo>
                      <a:pt x="1910" y="592"/>
                      <a:pt x="1530" y="212"/>
                      <a:pt x="1061" y="212"/>
                    </a:cubicBezTo>
                    <a:cubicBezTo>
                      <a:pt x="592" y="212"/>
                      <a:pt x="212" y="592"/>
                      <a:pt x="212" y="1061"/>
                    </a:cubicBezTo>
                    <a:cubicBezTo>
                      <a:pt x="212" y="1361"/>
                      <a:pt x="367" y="1625"/>
                      <a:pt x="602" y="1776"/>
                    </a:cubicBezTo>
                    <a:lnTo>
                      <a:pt x="1061" y="1061"/>
                    </a:lnTo>
                    <a:close/>
                    <a:moveTo>
                      <a:pt x="1634" y="1954"/>
                    </a:moveTo>
                    <a:cubicBezTo>
                      <a:pt x="1981" y="2494"/>
                      <a:pt x="1981" y="2494"/>
                      <a:pt x="1981" y="2494"/>
                    </a:cubicBezTo>
                    <a:cubicBezTo>
                      <a:pt x="1055" y="3029"/>
                      <a:pt x="1055" y="3029"/>
                      <a:pt x="1055" y="3029"/>
                    </a:cubicBezTo>
                    <a:cubicBezTo>
                      <a:pt x="1055" y="3032"/>
                      <a:pt x="1055" y="3032"/>
                      <a:pt x="1055" y="3032"/>
                    </a:cubicBezTo>
                    <a:cubicBezTo>
                      <a:pt x="136" y="2501"/>
                      <a:pt x="136" y="2501"/>
                      <a:pt x="136" y="2501"/>
                    </a:cubicBezTo>
                    <a:cubicBezTo>
                      <a:pt x="487" y="1954"/>
                      <a:pt x="487" y="1954"/>
                      <a:pt x="487" y="1954"/>
                    </a:cubicBezTo>
                    <a:cubicBezTo>
                      <a:pt x="194" y="1765"/>
                      <a:pt x="0" y="1436"/>
                      <a:pt x="0" y="1061"/>
                    </a:cubicBezTo>
                    <a:cubicBezTo>
                      <a:pt x="0" y="475"/>
                      <a:pt x="475" y="0"/>
                      <a:pt x="1061" y="0"/>
                    </a:cubicBezTo>
                    <a:cubicBezTo>
                      <a:pt x="1646" y="0"/>
                      <a:pt x="2121" y="475"/>
                      <a:pt x="2121" y="1061"/>
                    </a:cubicBezTo>
                    <a:cubicBezTo>
                      <a:pt x="2121" y="1436"/>
                      <a:pt x="1927" y="1765"/>
                      <a:pt x="1634" y="1954"/>
                    </a:cubicBezTo>
                    <a:close/>
                  </a:path>
                </a:pathLst>
              </a:custGeom>
              <a:gradFill>
                <a:gsLst>
                  <a:gs pos="2000">
                    <a:schemeClr val="tx1">
                      <a:lumMod val="75000"/>
                      <a:lumOff val="25000"/>
                    </a:schemeClr>
                  </a:gs>
                  <a:gs pos="100000">
                    <a:schemeClr val="tx1">
                      <a:lumMod val="50000"/>
                      <a:lumOff val="50000"/>
                    </a:schemeClr>
                  </a:gs>
                </a:gsLst>
                <a:path path="circle">
                  <a:fillToRect l="50000" t="50000" r="50000" b="50000"/>
                </a:path>
              </a:gra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92" name="Oval 8"/>
              <p:cNvSpPr>
                <a:spLocks noChangeArrowheads="1"/>
              </p:cNvSpPr>
              <p:nvPr/>
            </p:nvSpPr>
            <p:spPr bwMode="auto">
              <a:xfrm>
                <a:off x="3876977" y="1377111"/>
                <a:ext cx="1172931" cy="1172929"/>
              </a:xfrm>
              <a:prstGeom prst="ellipse">
                <a:avLst/>
              </a:prstGeom>
              <a:solidFill>
                <a:sysClr val="window" lastClr="FFFFFF"/>
              </a:solidFill>
              <a:ln>
                <a:noFill/>
              </a:ln>
              <a:effectLst>
                <a:innerShdw blurRad="203200">
                  <a:prstClr val="black">
                    <a:alpha val="79000"/>
                  </a:prstClr>
                </a:innerShdw>
              </a:effec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93" name="任意多边形 92"/>
              <p:cNvSpPr/>
              <p:nvPr/>
            </p:nvSpPr>
            <p:spPr>
              <a:xfrm>
                <a:off x="4813771" y="1244546"/>
                <a:ext cx="1828531" cy="412328"/>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ysClr val="windowText" lastClr="000000">
                    <a:lumMod val="75000"/>
                    <a:lumOff val="25000"/>
                  </a:sysClr>
                </a:solidFill>
                <a:prstDash val="sysDot"/>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endParaRPr>
              </a:p>
            </p:txBody>
          </p:sp>
          <p:pic>
            <p:nvPicPr>
              <p:cNvPr id="94" name="图片 93" descr="未标题-1.png"/>
              <p:cNvPicPr>
                <a:picLocks noChangeAspect="1"/>
              </p:cNvPicPr>
              <p:nvPr/>
            </p:nvPicPr>
            <p:blipFill>
              <a:blip r:embed="rId5" cstate="print">
                <a:duotone>
                  <a:schemeClr val="bg2">
                    <a:shade val="45000"/>
                    <a:satMod val="135000"/>
                  </a:schemeClr>
                  <a:prstClr val="white"/>
                </a:duotone>
              </a:blip>
              <a:srcRect/>
              <a:stretch>
                <a:fillRect/>
              </a:stretch>
            </p:blipFill>
            <p:spPr>
              <a:xfrm>
                <a:off x="4057584" y="1697101"/>
                <a:ext cx="813455" cy="559252"/>
              </a:xfrm>
              <a:prstGeom prst="rect">
                <a:avLst/>
              </a:prstGeom>
            </p:spPr>
          </p:pic>
          <p:sp>
            <p:nvSpPr>
              <p:cNvPr id="95" name="TextBox 11"/>
              <p:cNvSpPr txBox="1">
                <a:spLocks noChangeArrowheads="1"/>
              </p:cNvSpPr>
              <p:nvPr/>
            </p:nvSpPr>
            <p:spPr bwMode="auto">
              <a:xfrm flipH="1">
                <a:off x="5220072" y="915566"/>
                <a:ext cx="1260871" cy="382498"/>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a:t>
                </a:r>
                <a:r>
                  <a:rPr lang="zh-CN" altLang="en-US"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rPr>
                  <a:t>标题    </a:t>
                </a:r>
                <a:endParaRPr lang="en-US" altLang="zh-CN" sz="1600" b="1"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sp>
        <p:nvSpPr>
          <p:cNvPr id="96"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43" name="图片 42" descr="01"/>
          <p:cNvPicPr>
            <a:picLocks noChangeAspect="1"/>
          </p:cNvPicPr>
          <p:nvPr/>
        </p:nvPicPr>
        <p:blipFill>
          <a:blip r:embed="rId6"/>
          <a:stretch>
            <a:fillRect/>
          </a:stretch>
        </p:blipFill>
        <p:spPr>
          <a:xfrm>
            <a:off x="8336280" y="1980565"/>
            <a:ext cx="3042920" cy="3803650"/>
          </a:xfrm>
          <a:prstGeom prst="rect">
            <a:avLst/>
          </a:prstGeom>
        </p:spPr>
      </p:pic>
      <p:grpSp>
        <p:nvGrpSpPr>
          <p:cNvPr id="14" name="组合 13"/>
          <p:cNvGrpSpPr/>
          <p:nvPr/>
        </p:nvGrpSpPr>
        <p:grpSpPr>
          <a:xfrm>
            <a:off x="15240" y="198755"/>
            <a:ext cx="2970421" cy="417830"/>
            <a:chOff x="24" y="313"/>
            <a:chExt cx="4678" cy="658"/>
          </a:xfrm>
        </p:grpSpPr>
        <p:sp>
          <p:nvSpPr>
            <p:cNvPr id="15"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16"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7" name="直接连接符 16"/>
          <p:cNvCxnSpPr/>
          <p:nvPr/>
        </p:nvCxnSpPr>
        <p:spPr>
          <a:xfrm>
            <a:off x="737235" y="617220"/>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14:bounceEnd="48000">
                                          <p:cBhvr additive="base">
                                            <p:cTn id="7" dur="500" fill="hold"/>
                                            <p:tgtEl>
                                              <p:spTgt spid="96"/>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9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p:cTn id="12" dur="500" fill="hold"/>
                                            <p:tgtEl>
                                              <p:spTgt spid="87"/>
                                            </p:tgtEl>
                                            <p:attrNameLst>
                                              <p:attrName>ppt_w</p:attrName>
                                            </p:attrNameLst>
                                          </p:cBhvr>
                                          <p:tavLst>
                                            <p:tav tm="0">
                                              <p:val>
                                                <p:fltVal val="0"/>
                                              </p:val>
                                            </p:tav>
                                            <p:tav tm="100000">
                                              <p:val>
                                                <p:strVal val="#ppt_w"/>
                                              </p:val>
                                            </p:tav>
                                          </p:tavLst>
                                        </p:anim>
                                        <p:anim calcmode="lin" valueType="num">
                                          <p:cBhvr>
                                            <p:cTn id="13" dur="500" fill="hold"/>
                                            <p:tgtEl>
                                              <p:spTgt spid="87"/>
                                            </p:tgtEl>
                                            <p:attrNameLst>
                                              <p:attrName>ppt_h</p:attrName>
                                            </p:attrNameLst>
                                          </p:cBhvr>
                                          <p:tavLst>
                                            <p:tav tm="0">
                                              <p:val>
                                                <p:fltVal val="0"/>
                                              </p:val>
                                            </p:tav>
                                            <p:tav tm="100000">
                                              <p:val>
                                                <p:strVal val="#ppt_h"/>
                                              </p:val>
                                            </p:tav>
                                          </p:tavLst>
                                        </p:anim>
                                        <p:animEffect transition="in" filter="fade">
                                          <p:cBhvr>
                                            <p:cTn id="14" dur="500"/>
                                            <p:tgtEl>
                                              <p:spTgt spid="87"/>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 calcmode="lin" valueType="num">
                                          <p:cBhvr>
                                            <p:cTn id="24" dur="500" fill="hold"/>
                                            <p:tgtEl>
                                              <p:spTgt spid="79"/>
                                            </p:tgtEl>
                                            <p:attrNameLst>
                                              <p:attrName>ppt_w</p:attrName>
                                            </p:attrNameLst>
                                          </p:cBhvr>
                                          <p:tavLst>
                                            <p:tav tm="0">
                                              <p:val>
                                                <p:fltVal val="0"/>
                                              </p:val>
                                            </p:tav>
                                            <p:tav tm="100000">
                                              <p:val>
                                                <p:strVal val="#ppt_w"/>
                                              </p:val>
                                            </p:tav>
                                          </p:tavLst>
                                        </p:anim>
                                        <p:anim calcmode="lin" valueType="num">
                                          <p:cBhvr>
                                            <p:cTn id="25" dur="500" fill="hold"/>
                                            <p:tgtEl>
                                              <p:spTgt spid="79"/>
                                            </p:tgtEl>
                                            <p:attrNameLst>
                                              <p:attrName>ppt_h</p:attrName>
                                            </p:attrNameLst>
                                          </p:cBhvr>
                                          <p:tavLst>
                                            <p:tav tm="0">
                                              <p:val>
                                                <p:fltVal val="0"/>
                                              </p:val>
                                            </p:tav>
                                            <p:tav tm="100000">
                                              <p:val>
                                                <p:strVal val="#ppt_h"/>
                                              </p:val>
                                            </p:tav>
                                          </p:tavLst>
                                        </p:anim>
                                        <p:animEffect transition="in" filter="fade">
                                          <p:cBhvr>
                                            <p:cTn id="2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p:cTn id="12" dur="500" fill="hold"/>
                                            <p:tgtEl>
                                              <p:spTgt spid="87"/>
                                            </p:tgtEl>
                                            <p:attrNameLst>
                                              <p:attrName>ppt_w</p:attrName>
                                            </p:attrNameLst>
                                          </p:cBhvr>
                                          <p:tavLst>
                                            <p:tav tm="0">
                                              <p:val>
                                                <p:fltVal val="0"/>
                                              </p:val>
                                            </p:tav>
                                            <p:tav tm="100000">
                                              <p:val>
                                                <p:strVal val="#ppt_w"/>
                                              </p:val>
                                            </p:tav>
                                          </p:tavLst>
                                        </p:anim>
                                        <p:anim calcmode="lin" valueType="num">
                                          <p:cBhvr>
                                            <p:cTn id="13" dur="500" fill="hold"/>
                                            <p:tgtEl>
                                              <p:spTgt spid="87"/>
                                            </p:tgtEl>
                                            <p:attrNameLst>
                                              <p:attrName>ppt_h</p:attrName>
                                            </p:attrNameLst>
                                          </p:cBhvr>
                                          <p:tavLst>
                                            <p:tav tm="0">
                                              <p:val>
                                                <p:fltVal val="0"/>
                                              </p:val>
                                            </p:tav>
                                            <p:tav tm="100000">
                                              <p:val>
                                                <p:strVal val="#ppt_h"/>
                                              </p:val>
                                            </p:tav>
                                          </p:tavLst>
                                        </p:anim>
                                        <p:animEffect transition="in" filter="fade">
                                          <p:cBhvr>
                                            <p:cTn id="14" dur="500"/>
                                            <p:tgtEl>
                                              <p:spTgt spid="87"/>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p:cTn id="18" dur="500" fill="hold"/>
                                            <p:tgtEl>
                                              <p:spTgt spid="71"/>
                                            </p:tgtEl>
                                            <p:attrNameLst>
                                              <p:attrName>ppt_w</p:attrName>
                                            </p:attrNameLst>
                                          </p:cBhvr>
                                          <p:tavLst>
                                            <p:tav tm="0">
                                              <p:val>
                                                <p:fltVal val="0"/>
                                              </p:val>
                                            </p:tav>
                                            <p:tav tm="100000">
                                              <p:val>
                                                <p:strVal val="#ppt_w"/>
                                              </p:val>
                                            </p:tav>
                                          </p:tavLst>
                                        </p:anim>
                                        <p:anim calcmode="lin" valueType="num">
                                          <p:cBhvr>
                                            <p:cTn id="19" dur="500" fill="hold"/>
                                            <p:tgtEl>
                                              <p:spTgt spid="71"/>
                                            </p:tgtEl>
                                            <p:attrNameLst>
                                              <p:attrName>ppt_h</p:attrName>
                                            </p:attrNameLst>
                                          </p:cBhvr>
                                          <p:tavLst>
                                            <p:tav tm="0">
                                              <p:val>
                                                <p:fltVal val="0"/>
                                              </p:val>
                                            </p:tav>
                                            <p:tav tm="100000">
                                              <p:val>
                                                <p:strVal val="#ppt_h"/>
                                              </p:val>
                                            </p:tav>
                                          </p:tavLst>
                                        </p:anim>
                                        <p:animEffect transition="in" filter="fade">
                                          <p:cBhvr>
                                            <p:cTn id="20" dur="500"/>
                                            <p:tgtEl>
                                              <p:spTgt spid="7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 calcmode="lin" valueType="num">
                                          <p:cBhvr>
                                            <p:cTn id="24" dur="500" fill="hold"/>
                                            <p:tgtEl>
                                              <p:spTgt spid="79"/>
                                            </p:tgtEl>
                                            <p:attrNameLst>
                                              <p:attrName>ppt_w</p:attrName>
                                            </p:attrNameLst>
                                          </p:cBhvr>
                                          <p:tavLst>
                                            <p:tav tm="0">
                                              <p:val>
                                                <p:fltVal val="0"/>
                                              </p:val>
                                            </p:tav>
                                            <p:tav tm="100000">
                                              <p:val>
                                                <p:strVal val="#ppt_w"/>
                                              </p:val>
                                            </p:tav>
                                          </p:tavLst>
                                        </p:anim>
                                        <p:anim calcmode="lin" valueType="num">
                                          <p:cBhvr>
                                            <p:cTn id="25" dur="500" fill="hold"/>
                                            <p:tgtEl>
                                              <p:spTgt spid="79"/>
                                            </p:tgtEl>
                                            <p:attrNameLst>
                                              <p:attrName>ppt_h</p:attrName>
                                            </p:attrNameLst>
                                          </p:cBhvr>
                                          <p:tavLst>
                                            <p:tav tm="0">
                                              <p:val>
                                                <p:fltVal val="0"/>
                                              </p:val>
                                            </p:tav>
                                            <p:tav tm="100000">
                                              <p:val>
                                                <p:strVal val="#ppt_h"/>
                                              </p:val>
                                            </p:tav>
                                          </p:tavLst>
                                        </p:anim>
                                        <p:animEffect transition="in" filter="fade">
                                          <p:cBhvr>
                                            <p:cTn id="2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298ff5019b 0a94b37f6c16c55e5dc8a1"/>
          <p:cNvPicPr>
            <a:picLocks noChangeAspect="1"/>
          </p:cNvPicPr>
          <p:nvPr/>
        </p:nvPicPr>
        <p:blipFill>
          <a:blip r:embed="rId3"/>
          <a:stretch>
            <a:fillRect/>
          </a:stretch>
        </p:blipFill>
        <p:spPr>
          <a:xfrm>
            <a:off x="15240" y="302260"/>
            <a:ext cx="9336405" cy="4923790"/>
          </a:xfrm>
          <a:prstGeom prst="rect">
            <a:avLst/>
          </a:prstGeom>
        </p:spPr>
      </p:pic>
      <p:grpSp>
        <p:nvGrpSpPr>
          <p:cNvPr id="90" name="Group 40"/>
          <p:cNvGrpSpPr>
            <a:grpSpLocks noChangeAspect="1"/>
          </p:cNvGrpSpPr>
          <p:nvPr/>
        </p:nvGrpSpPr>
        <p:grpSpPr bwMode="auto">
          <a:xfrm flipH="1">
            <a:off x="678370" y="989605"/>
            <a:ext cx="1356502" cy="3209746"/>
            <a:chOff x="3769" y="1993"/>
            <a:chExt cx="142" cy="336"/>
          </a:xfrm>
          <a:effectLst>
            <a:outerShdw blurRad="50800" dist="38100" dir="5400000" algn="t" rotWithShape="0">
              <a:prstClr val="black">
                <a:alpha val="40000"/>
              </a:prstClr>
            </a:outerShdw>
          </a:effectLst>
        </p:grpSpPr>
        <p:sp>
          <p:nvSpPr>
            <p:cNvPr id="91" name="AutoShape 39"/>
            <p:cNvSpPr>
              <a:spLocks noChangeAspect="1" noChangeArrowheads="1" noTextEdit="1"/>
            </p:cNvSpPr>
            <p:nvPr/>
          </p:nvSpPr>
          <p:spPr bwMode="auto">
            <a:xfrm>
              <a:off x="3769" y="1993"/>
              <a:ext cx="14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2" name="Freeform 41"/>
            <p:cNvSpPr/>
            <p:nvPr/>
          </p:nvSpPr>
          <p:spPr bwMode="auto">
            <a:xfrm>
              <a:off x="3846" y="2024"/>
              <a:ext cx="23" cy="32"/>
            </a:xfrm>
            <a:custGeom>
              <a:avLst/>
              <a:gdLst>
                <a:gd name="T0" fmla="*/ 9 w 9"/>
                <a:gd name="T1" fmla="*/ 6 h 13"/>
                <a:gd name="T2" fmla="*/ 9 w 9"/>
                <a:gd name="T3" fmla="*/ 0 h 13"/>
                <a:gd name="T4" fmla="*/ 3 w 9"/>
                <a:gd name="T5" fmla="*/ 3 h 13"/>
                <a:gd name="T6" fmla="*/ 1 w 9"/>
                <a:gd name="T7" fmla="*/ 9 h 13"/>
                <a:gd name="T8" fmla="*/ 5 w 9"/>
                <a:gd name="T9" fmla="*/ 13 h 13"/>
                <a:gd name="T10" fmla="*/ 9 w 9"/>
                <a:gd name="T11" fmla="*/ 6 h 13"/>
              </a:gdLst>
              <a:ahLst/>
              <a:cxnLst>
                <a:cxn ang="0">
                  <a:pos x="T0" y="T1"/>
                </a:cxn>
                <a:cxn ang="0">
                  <a:pos x="T2" y="T3"/>
                </a:cxn>
                <a:cxn ang="0">
                  <a:pos x="T4" y="T5"/>
                </a:cxn>
                <a:cxn ang="0">
                  <a:pos x="T6" y="T7"/>
                </a:cxn>
                <a:cxn ang="0">
                  <a:pos x="T8" y="T9"/>
                </a:cxn>
                <a:cxn ang="0">
                  <a:pos x="T10" y="T11"/>
                </a:cxn>
              </a:cxnLst>
              <a:rect l="0" t="0" r="r" b="b"/>
              <a:pathLst>
                <a:path w="9" h="13">
                  <a:moveTo>
                    <a:pt x="9" y="6"/>
                  </a:moveTo>
                  <a:cubicBezTo>
                    <a:pt x="9" y="6"/>
                    <a:pt x="9" y="1"/>
                    <a:pt x="9" y="0"/>
                  </a:cubicBezTo>
                  <a:cubicBezTo>
                    <a:pt x="9" y="0"/>
                    <a:pt x="3" y="3"/>
                    <a:pt x="3" y="3"/>
                  </a:cubicBezTo>
                  <a:cubicBezTo>
                    <a:pt x="3" y="3"/>
                    <a:pt x="1" y="7"/>
                    <a:pt x="1" y="9"/>
                  </a:cubicBezTo>
                  <a:cubicBezTo>
                    <a:pt x="0" y="11"/>
                    <a:pt x="5" y="13"/>
                    <a:pt x="5" y="13"/>
                  </a:cubicBezTo>
                  <a:lnTo>
                    <a:pt x="9" y="6"/>
                  </a:lnTo>
                  <a:close/>
                </a:path>
              </a:pathLst>
            </a:custGeom>
            <a:solidFill>
              <a:srgbClr val="D69B6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3" name="Freeform 42"/>
            <p:cNvSpPr/>
            <p:nvPr/>
          </p:nvSpPr>
          <p:spPr bwMode="auto">
            <a:xfrm>
              <a:off x="3851" y="2298"/>
              <a:ext cx="35" cy="31"/>
            </a:xfrm>
            <a:custGeom>
              <a:avLst/>
              <a:gdLst>
                <a:gd name="T0" fmla="*/ 12 w 14"/>
                <a:gd name="T1" fmla="*/ 1 h 13"/>
                <a:gd name="T2" fmla="*/ 13 w 14"/>
                <a:gd name="T3" fmla="*/ 7 h 13"/>
                <a:gd name="T4" fmla="*/ 13 w 14"/>
                <a:gd name="T5" fmla="*/ 9 h 13"/>
                <a:gd name="T6" fmla="*/ 11 w 14"/>
                <a:gd name="T7" fmla="*/ 9 h 13"/>
                <a:gd name="T8" fmla="*/ 5 w 14"/>
                <a:gd name="T9" fmla="*/ 12 h 13"/>
                <a:gd name="T10" fmla="*/ 0 w 14"/>
                <a:gd name="T11" fmla="*/ 11 h 13"/>
                <a:gd name="T12" fmla="*/ 3 w 14"/>
                <a:gd name="T13" fmla="*/ 7 h 13"/>
                <a:gd name="T14" fmla="*/ 5 w 14"/>
                <a:gd name="T15" fmla="*/ 1 h 13"/>
                <a:gd name="T16" fmla="*/ 12 w 14"/>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2" y="1"/>
                  </a:moveTo>
                  <a:cubicBezTo>
                    <a:pt x="12" y="1"/>
                    <a:pt x="14" y="6"/>
                    <a:pt x="13" y="7"/>
                  </a:cubicBezTo>
                  <a:cubicBezTo>
                    <a:pt x="13" y="9"/>
                    <a:pt x="13" y="9"/>
                    <a:pt x="13" y="9"/>
                  </a:cubicBezTo>
                  <a:cubicBezTo>
                    <a:pt x="11" y="9"/>
                    <a:pt x="11" y="9"/>
                    <a:pt x="11" y="9"/>
                  </a:cubicBezTo>
                  <a:cubicBezTo>
                    <a:pt x="11" y="9"/>
                    <a:pt x="11" y="13"/>
                    <a:pt x="5" y="12"/>
                  </a:cubicBezTo>
                  <a:cubicBezTo>
                    <a:pt x="0" y="11"/>
                    <a:pt x="0" y="11"/>
                    <a:pt x="0" y="11"/>
                  </a:cubicBezTo>
                  <a:cubicBezTo>
                    <a:pt x="0" y="11"/>
                    <a:pt x="2" y="7"/>
                    <a:pt x="3" y="7"/>
                  </a:cubicBezTo>
                  <a:cubicBezTo>
                    <a:pt x="3" y="6"/>
                    <a:pt x="5" y="2"/>
                    <a:pt x="5" y="1"/>
                  </a:cubicBezTo>
                  <a:cubicBezTo>
                    <a:pt x="6" y="0"/>
                    <a:pt x="12" y="1"/>
                    <a:pt x="12"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4" name="Freeform 43"/>
            <p:cNvSpPr/>
            <p:nvPr/>
          </p:nvSpPr>
          <p:spPr bwMode="auto">
            <a:xfrm>
              <a:off x="3769" y="2080"/>
              <a:ext cx="30" cy="17"/>
            </a:xfrm>
            <a:custGeom>
              <a:avLst/>
              <a:gdLst>
                <a:gd name="T0" fmla="*/ 10 w 12"/>
                <a:gd name="T1" fmla="*/ 7 h 7"/>
                <a:gd name="T2" fmla="*/ 5 w 12"/>
                <a:gd name="T3" fmla="*/ 7 h 7"/>
                <a:gd name="T4" fmla="*/ 0 w 12"/>
                <a:gd name="T5" fmla="*/ 4 h 7"/>
                <a:gd name="T6" fmla="*/ 0 w 12"/>
                <a:gd name="T7" fmla="*/ 3 h 7"/>
                <a:gd name="T8" fmla="*/ 3 w 12"/>
                <a:gd name="T9" fmla="*/ 3 h 7"/>
                <a:gd name="T10" fmla="*/ 7 w 12"/>
                <a:gd name="T11" fmla="*/ 3 h 7"/>
                <a:gd name="T12" fmla="*/ 8 w 12"/>
                <a:gd name="T13" fmla="*/ 2 h 7"/>
                <a:gd name="T14" fmla="*/ 8 w 12"/>
                <a:gd name="T15" fmla="*/ 0 h 7"/>
                <a:gd name="T16" fmla="*/ 10 w 12"/>
                <a:gd name="T17" fmla="*/ 3 h 7"/>
                <a:gd name="T18" fmla="*/ 12 w 12"/>
                <a:gd name="T19" fmla="*/ 5 h 7"/>
                <a:gd name="T20" fmla="*/ 10 w 12"/>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7">
                  <a:moveTo>
                    <a:pt x="10" y="7"/>
                  </a:moveTo>
                  <a:cubicBezTo>
                    <a:pt x="10" y="7"/>
                    <a:pt x="6" y="7"/>
                    <a:pt x="5" y="7"/>
                  </a:cubicBezTo>
                  <a:cubicBezTo>
                    <a:pt x="5" y="7"/>
                    <a:pt x="0" y="4"/>
                    <a:pt x="0" y="4"/>
                  </a:cubicBezTo>
                  <a:cubicBezTo>
                    <a:pt x="0" y="3"/>
                    <a:pt x="0" y="3"/>
                    <a:pt x="0" y="3"/>
                  </a:cubicBezTo>
                  <a:cubicBezTo>
                    <a:pt x="0" y="3"/>
                    <a:pt x="3" y="2"/>
                    <a:pt x="3" y="3"/>
                  </a:cubicBezTo>
                  <a:cubicBezTo>
                    <a:pt x="3" y="3"/>
                    <a:pt x="7" y="3"/>
                    <a:pt x="7" y="3"/>
                  </a:cubicBezTo>
                  <a:cubicBezTo>
                    <a:pt x="8" y="2"/>
                    <a:pt x="8" y="2"/>
                    <a:pt x="8" y="2"/>
                  </a:cubicBezTo>
                  <a:cubicBezTo>
                    <a:pt x="8" y="2"/>
                    <a:pt x="7" y="1"/>
                    <a:pt x="8" y="0"/>
                  </a:cubicBezTo>
                  <a:cubicBezTo>
                    <a:pt x="8" y="0"/>
                    <a:pt x="10" y="3"/>
                    <a:pt x="10" y="3"/>
                  </a:cubicBezTo>
                  <a:cubicBezTo>
                    <a:pt x="12" y="5"/>
                    <a:pt x="12" y="5"/>
                    <a:pt x="12" y="5"/>
                  </a:cubicBezTo>
                  <a:lnTo>
                    <a:pt x="10" y="7"/>
                  </a:ln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5" name="Freeform 44"/>
            <p:cNvSpPr/>
            <p:nvPr/>
          </p:nvSpPr>
          <p:spPr bwMode="auto">
            <a:xfrm>
              <a:off x="3826" y="2293"/>
              <a:ext cx="43" cy="19"/>
            </a:xfrm>
            <a:custGeom>
              <a:avLst/>
              <a:gdLst>
                <a:gd name="T0" fmla="*/ 15 w 17"/>
                <a:gd name="T1" fmla="*/ 6 h 8"/>
                <a:gd name="T2" fmla="*/ 9 w 17"/>
                <a:gd name="T3" fmla="*/ 8 h 8"/>
                <a:gd name="T4" fmla="*/ 1 w 17"/>
                <a:gd name="T5" fmla="*/ 8 h 8"/>
                <a:gd name="T6" fmla="*/ 3 w 17"/>
                <a:gd name="T7" fmla="*/ 6 h 8"/>
                <a:gd name="T8" fmla="*/ 8 w 17"/>
                <a:gd name="T9" fmla="*/ 5 h 8"/>
                <a:gd name="T10" fmla="*/ 13 w 17"/>
                <a:gd name="T11" fmla="*/ 0 h 8"/>
                <a:gd name="T12" fmla="*/ 17 w 17"/>
                <a:gd name="T13" fmla="*/ 0 h 8"/>
                <a:gd name="T14" fmla="*/ 15 w 17"/>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5" y="6"/>
                  </a:moveTo>
                  <a:cubicBezTo>
                    <a:pt x="15" y="6"/>
                    <a:pt x="12" y="8"/>
                    <a:pt x="9" y="8"/>
                  </a:cubicBezTo>
                  <a:cubicBezTo>
                    <a:pt x="1" y="8"/>
                    <a:pt x="1" y="8"/>
                    <a:pt x="1" y="8"/>
                  </a:cubicBezTo>
                  <a:cubicBezTo>
                    <a:pt x="1" y="8"/>
                    <a:pt x="0" y="6"/>
                    <a:pt x="3" y="6"/>
                  </a:cubicBezTo>
                  <a:cubicBezTo>
                    <a:pt x="3" y="6"/>
                    <a:pt x="5" y="6"/>
                    <a:pt x="8" y="5"/>
                  </a:cubicBezTo>
                  <a:cubicBezTo>
                    <a:pt x="11" y="3"/>
                    <a:pt x="13" y="0"/>
                    <a:pt x="13" y="0"/>
                  </a:cubicBezTo>
                  <a:cubicBezTo>
                    <a:pt x="17" y="0"/>
                    <a:pt x="17" y="0"/>
                    <a:pt x="17" y="0"/>
                  </a:cubicBezTo>
                  <a:cubicBezTo>
                    <a:pt x="17" y="0"/>
                    <a:pt x="17" y="4"/>
                    <a:pt x="15"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6" name="Freeform 45"/>
            <p:cNvSpPr/>
            <p:nvPr/>
          </p:nvSpPr>
          <p:spPr bwMode="auto">
            <a:xfrm>
              <a:off x="3834" y="2138"/>
              <a:ext cx="40" cy="160"/>
            </a:xfrm>
            <a:custGeom>
              <a:avLst/>
              <a:gdLst>
                <a:gd name="T0" fmla="*/ 14 w 16"/>
                <a:gd name="T1" fmla="*/ 66 h 66"/>
                <a:gd name="T2" fmla="*/ 9 w 16"/>
                <a:gd name="T3" fmla="*/ 64 h 66"/>
                <a:gd name="T4" fmla="*/ 9 w 16"/>
                <a:gd name="T5" fmla="*/ 62 h 66"/>
                <a:gd name="T6" fmla="*/ 11 w 16"/>
                <a:gd name="T7" fmla="*/ 60 h 66"/>
                <a:gd name="T8" fmla="*/ 10 w 16"/>
                <a:gd name="T9" fmla="*/ 58 h 66"/>
                <a:gd name="T10" fmla="*/ 11 w 16"/>
                <a:gd name="T11" fmla="*/ 56 h 66"/>
                <a:gd name="T12" fmla="*/ 9 w 16"/>
                <a:gd name="T13" fmla="*/ 55 h 66"/>
                <a:gd name="T14" fmla="*/ 10 w 16"/>
                <a:gd name="T15" fmla="*/ 52 h 66"/>
                <a:gd name="T16" fmla="*/ 9 w 16"/>
                <a:gd name="T17" fmla="*/ 46 h 66"/>
                <a:gd name="T18" fmla="*/ 9 w 16"/>
                <a:gd name="T19" fmla="*/ 42 h 66"/>
                <a:gd name="T20" fmla="*/ 9 w 16"/>
                <a:gd name="T21" fmla="*/ 42 h 66"/>
                <a:gd name="T22" fmla="*/ 7 w 16"/>
                <a:gd name="T23" fmla="*/ 40 h 66"/>
                <a:gd name="T24" fmla="*/ 7 w 16"/>
                <a:gd name="T25" fmla="*/ 38 h 66"/>
                <a:gd name="T26" fmla="*/ 6 w 16"/>
                <a:gd name="T27" fmla="*/ 35 h 66"/>
                <a:gd name="T28" fmla="*/ 1 w 16"/>
                <a:gd name="T29" fmla="*/ 10 h 66"/>
                <a:gd name="T30" fmla="*/ 1 w 16"/>
                <a:gd name="T31" fmla="*/ 0 h 66"/>
                <a:gd name="T32" fmla="*/ 6 w 16"/>
                <a:gd name="T33" fmla="*/ 1 h 66"/>
                <a:gd name="T34" fmla="*/ 9 w 16"/>
                <a:gd name="T35" fmla="*/ 4 h 66"/>
                <a:gd name="T36" fmla="*/ 14 w 16"/>
                <a:gd name="T37" fmla="*/ 19 h 66"/>
                <a:gd name="T38" fmla="*/ 13 w 16"/>
                <a:gd name="T39" fmla="*/ 33 h 66"/>
                <a:gd name="T40" fmla="*/ 15 w 16"/>
                <a:gd name="T41" fmla="*/ 44 h 66"/>
                <a:gd name="T42" fmla="*/ 15 w 16"/>
                <a:gd name="T43" fmla="*/ 61 h 66"/>
                <a:gd name="T44" fmla="*/ 14 w 16"/>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66">
                  <a:moveTo>
                    <a:pt x="14" y="66"/>
                  </a:moveTo>
                  <a:cubicBezTo>
                    <a:pt x="9" y="64"/>
                    <a:pt x="9" y="64"/>
                    <a:pt x="9" y="64"/>
                  </a:cubicBezTo>
                  <a:cubicBezTo>
                    <a:pt x="9" y="64"/>
                    <a:pt x="9" y="63"/>
                    <a:pt x="9" y="62"/>
                  </a:cubicBezTo>
                  <a:cubicBezTo>
                    <a:pt x="10" y="62"/>
                    <a:pt x="11" y="60"/>
                    <a:pt x="11" y="60"/>
                  </a:cubicBezTo>
                  <a:cubicBezTo>
                    <a:pt x="11" y="60"/>
                    <a:pt x="10" y="59"/>
                    <a:pt x="10" y="58"/>
                  </a:cubicBezTo>
                  <a:cubicBezTo>
                    <a:pt x="10" y="57"/>
                    <a:pt x="11" y="56"/>
                    <a:pt x="11" y="56"/>
                  </a:cubicBezTo>
                  <a:cubicBezTo>
                    <a:pt x="9" y="55"/>
                    <a:pt x="9" y="55"/>
                    <a:pt x="9" y="55"/>
                  </a:cubicBezTo>
                  <a:cubicBezTo>
                    <a:pt x="9" y="55"/>
                    <a:pt x="10" y="52"/>
                    <a:pt x="10" y="52"/>
                  </a:cubicBezTo>
                  <a:cubicBezTo>
                    <a:pt x="10" y="51"/>
                    <a:pt x="9" y="46"/>
                    <a:pt x="9" y="46"/>
                  </a:cubicBezTo>
                  <a:cubicBezTo>
                    <a:pt x="9" y="46"/>
                    <a:pt x="8" y="43"/>
                    <a:pt x="9" y="42"/>
                  </a:cubicBezTo>
                  <a:cubicBezTo>
                    <a:pt x="9" y="42"/>
                    <a:pt x="9" y="42"/>
                    <a:pt x="9" y="42"/>
                  </a:cubicBezTo>
                  <a:cubicBezTo>
                    <a:pt x="7" y="40"/>
                    <a:pt x="7" y="40"/>
                    <a:pt x="7" y="40"/>
                  </a:cubicBezTo>
                  <a:cubicBezTo>
                    <a:pt x="7" y="38"/>
                    <a:pt x="7" y="38"/>
                    <a:pt x="7" y="38"/>
                  </a:cubicBezTo>
                  <a:cubicBezTo>
                    <a:pt x="6" y="35"/>
                    <a:pt x="6" y="35"/>
                    <a:pt x="6" y="35"/>
                  </a:cubicBezTo>
                  <a:cubicBezTo>
                    <a:pt x="6" y="35"/>
                    <a:pt x="0" y="12"/>
                    <a:pt x="1" y="10"/>
                  </a:cubicBezTo>
                  <a:cubicBezTo>
                    <a:pt x="2" y="9"/>
                    <a:pt x="1" y="0"/>
                    <a:pt x="1" y="0"/>
                  </a:cubicBezTo>
                  <a:cubicBezTo>
                    <a:pt x="6" y="1"/>
                    <a:pt x="6" y="1"/>
                    <a:pt x="6" y="1"/>
                  </a:cubicBezTo>
                  <a:cubicBezTo>
                    <a:pt x="6" y="1"/>
                    <a:pt x="9" y="3"/>
                    <a:pt x="9" y="4"/>
                  </a:cubicBezTo>
                  <a:cubicBezTo>
                    <a:pt x="9" y="5"/>
                    <a:pt x="14" y="19"/>
                    <a:pt x="14" y="19"/>
                  </a:cubicBezTo>
                  <a:cubicBezTo>
                    <a:pt x="13" y="33"/>
                    <a:pt x="13" y="33"/>
                    <a:pt x="13" y="33"/>
                  </a:cubicBezTo>
                  <a:cubicBezTo>
                    <a:pt x="15" y="44"/>
                    <a:pt x="15" y="44"/>
                    <a:pt x="15" y="44"/>
                  </a:cubicBezTo>
                  <a:cubicBezTo>
                    <a:pt x="15" y="44"/>
                    <a:pt x="15" y="60"/>
                    <a:pt x="15" y="61"/>
                  </a:cubicBezTo>
                  <a:cubicBezTo>
                    <a:pt x="16" y="61"/>
                    <a:pt x="14" y="66"/>
                    <a:pt x="14" y="66"/>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7" name="Freeform 46"/>
            <p:cNvSpPr/>
            <p:nvPr/>
          </p:nvSpPr>
          <p:spPr bwMode="auto">
            <a:xfrm>
              <a:off x="3836" y="2138"/>
              <a:ext cx="38" cy="160"/>
            </a:xfrm>
            <a:custGeom>
              <a:avLst/>
              <a:gdLst>
                <a:gd name="T0" fmla="*/ 0 w 15"/>
                <a:gd name="T1" fmla="*/ 0 h 66"/>
                <a:gd name="T2" fmla="*/ 5 w 15"/>
                <a:gd name="T3" fmla="*/ 1 h 66"/>
                <a:gd name="T4" fmla="*/ 8 w 15"/>
                <a:gd name="T5" fmla="*/ 4 h 66"/>
                <a:gd name="T6" fmla="*/ 13 w 15"/>
                <a:gd name="T7" fmla="*/ 19 h 66"/>
                <a:gd name="T8" fmla="*/ 12 w 15"/>
                <a:gd name="T9" fmla="*/ 33 h 66"/>
                <a:gd name="T10" fmla="*/ 14 w 15"/>
                <a:gd name="T11" fmla="*/ 44 h 66"/>
                <a:gd name="T12" fmla="*/ 14 w 15"/>
                <a:gd name="T13" fmla="*/ 61 h 66"/>
                <a:gd name="T14" fmla="*/ 13 w 15"/>
                <a:gd name="T15" fmla="*/ 66 h 66"/>
                <a:gd name="T16" fmla="*/ 8 w 15"/>
                <a:gd name="T17" fmla="*/ 64 h 66"/>
                <a:gd name="T18" fmla="*/ 8 w 15"/>
                <a:gd name="T19" fmla="*/ 63 h 66"/>
                <a:gd name="T20" fmla="*/ 11 w 15"/>
                <a:gd name="T21" fmla="*/ 61 h 66"/>
                <a:gd name="T22" fmla="*/ 10 w 15"/>
                <a:gd name="T23" fmla="*/ 60 h 66"/>
                <a:gd name="T24" fmla="*/ 10 w 15"/>
                <a:gd name="T25" fmla="*/ 60 h 66"/>
                <a:gd name="T26" fmla="*/ 9 w 15"/>
                <a:gd name="T27" fmla="*/ 59 h 66"/>
                <a:gd name="T28" fmla="*/ 11 w 15"/>
                <a:gd name="T29" fmla="*/ 56 h 66"/>
                <a:gd name="T30" fmla="*/ 10 w 15"/>
                <a:gd name="T31" fmla="*/ 56 h 66"/>
                <a:gd name="T32" fmla="*/ 8 w 15"/>
                <a:gd name="T33" fmla="*/ 55 h 66"/>
                <a:gd name="T34" fmla="*/ 8 w 15"/>
                <a:gd name="T35" fmla="*/ 55 h 66"/>
                <a:gd name="T36" fmla="*/ 11 w 15"/>
                <a:gd name="T37" fmla="*/ 53 h 66"/>
                <a:gd name="T38" fmla="*/ 12 w 15"/>
                <a:gd name="T39" fmla="*/ 49 h 66"/>
                <a:gd name="T40" fmla="*/ 9 w 15"/>
                <a:gd name="T41" fmla="*/ 52 h 66"/>
                <a:gd name="T42" fmla="*/ 10 w 15"/>
                <a:gd name="T43" fmla="*/ 47 h 66"/>
                <a:gd name="T44" fmla="*/ 9 w 15"/>
                <a:gd name="T45" fmla="*/ 49 h 66"/>
                <a:gd name="T46" fmla="*/ 8 w 15"/>
                <a:gd name="T47" fmla="*/ 46 h 66"/>
                <a:gd name="T48" fmla="*/ 10 w 15"/>
                <a:gd name="T49" fmla="*/ 42 h 66"/>
                <a:gd name="T50" fmla="*/ 9 w 15"/>
                <a:gd name="T51" fmla="*/ 38 h 66"/>
                <a:gd name="T52" fmla="*/ 7 w 15"/>
                <a:gd name="T53" fmla="*/ 41 h 66"/>
                <a:gd name="T54" fmla="*/ 6 w 15"/>
                <a:gd name="T55" fmla="*/ 40 h 66"/>
                <a:gd name="T56" fmla="*/ 9 w 15"/>
                <a:gd name="T57" fmla="*/ 36 h 66"/>
                <a:gd name="T58" fmla="*/ 8 w 15"/>
                <a:gd name="T59" fmla="*/ 34 h 66"/>
                <a:gd name="T60" fmla="*/ 5 w 15"/>
                <a:gd name="T61" fmla="*/ 35 h 66"/>
                <a:gd name="T62" fmla="*/ 5 w 15"/>
                <a:gd name="T63" fmla="*/ 35 h 66"/>
                <a:gd name="T64" fmla="*/ 8 w 15"/>
                <a:gd name="T65" fmla="*/ 31 h 66"/>
                <a:gd name="T66" fmla="*/ 5 w 15"/>
                <a:gd name="T67" fmla="*/ 20 h 66"/>
                <a:gd name="T68" fmla="*/ 0 w 15"/>
                <a:gd name="T69" fmla="*/ 10 h 66"/>
                <a:gd name="T70" fmla="*/ 0 w 15"/>
                <a:gd name="T7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66">
                  <a:moveTo>
                    <a:pt x="0" y="0"/>
                  </a:moveTo>
                  <a:cubicBezTo>
                    <a:pt x="5" y="1"/>
                    <a:pt x="5" y="1"/>
                    <a:pt x="5" y="1"/>
                  </a:cubicBezTo>
                  <a:cubicBezTo>
                    <a:pt x="5" y="1"/>
                    <a:pt x="8" y="3"/>
                    <a:pt x="8" y="4"/>
                  </a:cubicBezTo>
                  <a:cubicBezTo>
                    <a:pt x="8" y="5"/>
                    <a:pt x="13" y="19"/>
                    <a:pt x="13" y="19"/>
                  </a:cubicBezTo>
                  <a:cubicBezTo>
                    <a:pt x="12" y="33"/>
                    <a:pt x="12" y="33"/>
                    <a:pt x="12" y="33"/>
                  </a:cubicBezTo>
                  <a:cubicBezTo>
                    <a:pt x="14" y="44"/>
                    <a:pt x="14" y="44"/>
                    <a:pt x="14" y="44"/>
                  </a:cubicBezTo>
                  <a:cubicBezTo>
                    <a:pt x="14" y="44"/>
                    <a:pt x="14" y="60"/>
                    <a:pt x="14" y="61"/>
                  </a:cubicBezTo>
                  <a:cubicBezTo>
                    <a:pt x="15" y="61"/>
                    <a:pt x="13" y="66"/>
                    <a:pt x="13" y="66"/>
                  </a:cubicBezTo>
                  <a:cubicBezTo>
                    <a:pt x="8" y="64"/>
                    <a:pt x="8" y="64"/>
                    <a:pt x="8" y="64"/>
                  </a:cubicBezTo>
                  <a:cubicBezTo>
                    <a:pt x="8" y="64"/>
                    <a:pt x="8" y="64"/>
                    <a:pt x="8" y="63"/>
                  </a:cubicBezTo>
                  <a:cubicBezTo>
                    <a:pt x="10" y="63"/>
                    <a:pt x="11" y="62"/>
                    <a:pt x="11" y="61"/>
                  </a:cubicBezTo>
                  <a:cubicBezTo>
                    <a:pt x="10" y="61"/>
                    <a:pt x="10" y="61"/>
                    <a:pt x="10" y="60"/>
                  </a:cubicBezTo>
                  <a:cubicBezTo>
                    <a:pt x="10" y="60"/>
                    <a:pt x="10" y="60"/>
                    <a:pt x="10" y="60"/>
                  </a:cubicBezTo>
                  <a:cubicBezTo>
                    <a:pt x="10" y="60"/>
                    <a:pt x="9" y="60"/>
                    <a:pt x="9" y="59"/>
                  </a:cubicBezTo>
                  <a:cubicBezTo>
                    <a:pt x="13" y="60"/>
                    <a:pt x="11" y="56"/>
                    <a:pt x="11" y="56"/>
                  </a:cubicBezTo>
                  <a:cubicBezTo>
                    <a:pt x="11" y="56"/>
                    <a:pt x="10" y="56"/>
                    <a:pt x="10" y="56"/>
                  </a:cubicBezTo>
                  <a:cubicBezTo>
                    <a:pt x="8" y="55"/>
                    <a:pt x="8" y="55"/>
                    <a:pt x="8" y="55"/>
                  </a:cubicBezTo>
                  <a:cubicBezTo>
                    <a:pt x="8" y="55"/>
                    <a:pt x="8" y="55"/>
                    <a:pt x="8" y="55"/>
                  </a:cubicBezTo>
                  <a:cubicBezTo>
                    <a:pt x="9" y="54"/>
                    <a:pt x="10" y="54"/>
                    <a:pt x="11" y="53"/>
                  </a:cubicBezTo>
                  <a:cubicBezTo>
                    <a:pt x="12" y="52"/>
                    <a:pt x="12" y="49"/>
                    <a:pt x="12" y="49"/>
                  </a:cubicBezTo>
                  <a:cubicBezTo>
                    <a:pt x="11" y="51"/>
                    <a:pt x="9" y="52"/>
                    <a:pt x="9" y="52"/>
                  </a:cubicBezTo>
                  <a:cubicBezTo>
                    <a:pt x="10" y="47"/>
                    <a:pt x="10" y="47"/>
                    <a:pt x="10" y="47"/>
                  </a:cubicBezTo>
                  <a:cubicBezTo>
                    <a:pt x="9" y="49"/>
                    <a:pt x="9" y="49"/>
                    <a:pt x="9" y="49"/>
                  </a:cubicBezTo>
                  <a:cubicBezTo>
                    <a:pt x="9" y="48"/>
                    <a:pt x="8" y="47"/>
                    <a:pt x="8" y="46"/>
                  </a:cubicBezTo>
                  <a:cubicBezTo>
                    <a:pt x="9" y="44"/>
                    <a:pt x="10" y="43"/>
                    <a:pt x="10" y="42"/>
                  </a:cubicBezTo>
                  <a:cubicBezTo>
                    <a:pt x="11" y="40"/>
                    <a:pt x="9" y="38"/>
                    <a:pt x="9" y="38"/>
                  </a:cubicBezTo>
                  <a:cubicBezTo>
                    <a:pt x="9" y="40"/>
                    <a:pt x="8" y="41"/>
                    <a:pt x="7" y="41"/>
                  </a:cubicBezTo>
                  <a:cubicBezTo>
                    <a:pt x="6" y="40"/>
                    <a:pt x="6" y="40"/>
                    <a:pt x="6" y="40"/>
                  </a:cubicBezTo>
                  <a:cubicBezTo>
                    <a:pt x="9" y="36"/>
                    <a:pt x="9" y="36"/>
                    <a:pt x="9" y="36"/>
                  </a:cubicBezTo>
                  <a:cubicBezTo>
                    <a:pt x="8" y="34"/>
                    <a:pt x="8" y="34"/>
                    <a:pt x="8" y="34"/>
                  </a:cubicBezTo>
                  <a:cubicBezTo>
                    <a:pt x="8" y="34"/>
                    <a:pt x="6" y="34"/>
                    <a:pt x="5" y="35"/>
                  </a:cubicBezTo>
                  <a:cubicBezTo>
                    <a:pt x="5" y="35"/>
                    <a:pt x="5" y="35"/>
                    <a:pt x="5" y="35"/>
                  </a:cubicBezTo>
                  <a:cubicBezTo>
                    <a:pt x="8" y="31"/>
                    <a:pt x="8" y="31"/>
                    <a:pt x="8" y="31"/>
                  </a:cubicBezTo>
                  <a:cubicBezTo>
                    <a:pt x="9" y="29"/>
                    <a:pt x="6" y="22"/>
                    <a:pt x="5" y="20"/>
                  </a:cubicBezTo>
                  <a:cubicBezTo>
                    <a:pt x="4" y="19"/>
                    <a:pt x="2" y="14"/>
                    <a:pt x="0" y="10"/>
                  </a:cubicBezTo>
                  <a:cubicBezTo>
                    <a:pt x="1" y="8"/>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8" name="Freeform 47"/>
            <p:cNvSpPr/>
            <p:nvPr/>
          </p:nvSpPr>
          <p:spPr bwMode="auto">
            <a:xfrm>
              <a:off x="3841" y="2133"/>
              <a:ext cx="53" cy="172"/>
            </a:xfrm>
            <a:custGeom>
              <a:avLst/>
              <a:gdLst>
                <a:gd name="T0" fmla="*/ 18 w 21"/>
                <a:gd name="T1" fmla="*/ 60 h 71"/>
                <a:gd name="T2" fmla="*/ 17 w 21"/>
                <a:gd name="T3" fmla="*/ 71 h 71"/>
                <a:gd name="T4" fmla="*/ 12 w 21"/>
                <a:gd name="T5" fmla="*/ 71 h 71"/>
                <a:gd name="T6" fmla="*/ 9 w 21"/>
                <a:gd name="T7" fmla="*/ 69 h 71"/>
                <a:gd name="T8" fmla="*/ 9 w 21"/>
                <a:gd name="T9" fmla="*/ 64 h 71"/>
                <a:gd name="T10" fmla="*/ 11 w 21"/>
                <a:gd name="T11" fmla="*/ 60 h 71"/>
                <a:gd name="T12" fmla="*/ 11 w 21"/>
                <a:gd name="T13" fmla="*/ 53 h 71"/>
                <a:gd name="T14" fmla="*/ 10 w 21"/>
                <a:gd name="T15" fmla="*/ 41 h 71"/>
                <a:gd name="T16" fmla="*/ 8 w 21"/>
                <a:gd name="T17" fmla="*/ 35 h 71"/>
                <a:gd name="T18" fmla="*/ 8 w 21"/>
                <a:gd name="T19" fmla="*/ 27 h 71"/>
                <a:gd name="T20" fmla="*/ 5 w 21"/>
                <a:gd name="T21" fmla="*/ 21 h 71"/>
                <a:gd name="T22" fmla="*/ 1 w 21"/>
                <a:gd name="T23" fmla="*/ 8 h 71"/>
                <a:gd name="T24" fmla="*/ 0 w 21"/>
                <a:gd name="T25" fmla="*/ 2 h 71"/>
                <a:gd name="T26" fmla="*/ 9 w 21"/>
                <a:gd name="T27" fmla="*/ 1 h 71"/>
                <a:gd name="T28" fmla="*/ 17 w 21"/>
                <a:gd name="T29" fmla="*/ 1 h 71"/>
                <a:gd name="T30" fmla="*/ 20 w 21"/>
                <a:gd name="T31" fmla="*/ 12 h 71"/>
                <a:gd name="T32" fmla="*/ 19 w 21"/>
                <a:gd name="T33" fmla="*/ 20 h 71"/>
                <a:gd name="T34" fmla="*/ 19 w 21"/>
                <a:gd name="T35" fmla="*/ 24 h 71"/>
                <a:gd name="T36" fmla="*/ 18 w 21"/>
                <a:gd name="T37" fmla="*/ 32 h 71"/>
                <a:gd name="T38" fmla="*/ 20 w 21"/>
                <a:gd name="T39" fmla="*/ 37 h 71"/>
                <a:gd name="T40" fmla="*/ 20 w 21"/>
                <a:gd name="T41" fmla="*/ 52 h 71"/>
                <a:gd name="T42" fmla="*/ 18 w 21"/>
                <a:gd name="T43"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71">
                  <a:moveTo>
                    <a:pt x="18" y="60"/>
                  </a:moveTo>
                  <a:cubicBezTo>
                    <a:pt x="18" y="60"/>
                    <a:pt x="20" y="69"/>
                    <a:pt x="17" y="71"/>
                  </a:cubicBezTo>
                  <a:cubicBezTo>
                    <a:pt x="12" y="71"/>
                    <a:pt x="12" y="71"/>
                    <a:pt x="12" y="71"/>
                  </a:cubicBezTo>
                  <a:cubicBezTo>
                    <a:pt x="9" y="69"/>
                    <a:pt x="9" y="69"/>
                    <a:pt x="9" y="69"/>
                  </a:cubicBezTo>
                  <a:cubicBezTo>
                    <a:pt x="9" y="69"/>
                    <a:pt x="8" y="65"/>
                    <a:pt x="9" y="64"/>
                  </a:cubicBezTo>
                  <a:cubicBezTo>
                    <a:pt x="11" y="62"/>
                    <a:pt x="11" y="60"/>
                    <a:pt x="11" y="60"/>
                  </a:cubicBezTo>
                  <a:cubicBezTo>
                    <a:pt x="11" y="53"/>
                    <a:pt x="11" y="53"/>
                    <a:pt x="11" y="53"/>
                  </a:cubicBezTo>
                  <a:cubicBezTo>
                    <a:pt x="11" y="53"/>
                    <a:pt x="11" y="45"/>
                    <a:pt x="10" y="41"/>
                  </a:cubicBezTo>
                  <a:cubicBezTo>
                    <a:pt x="9" y="37"/>
                    <a:pt x="8" y="35"/>
                    <a:pt x="8" y="35"/>
                  </a:cubicBezTo>
                  <a:cubicBezTo>
                    <a:pt x="8" y="35"/>
                    <a:pt x="8" y="28"/>
                    <a:pt x="8" y="27"/>
                  </a:cubicBezTo>
                  <a:cubicBezTo>
                    <a:pt x="8" y="26"/>
                    <a:pt x="5" y="21"/>
                    <a:pt x="5" y="21"/>
                  </a:cubicBezTo>
                  <a:cubicBezTo>
                    <a:pt x="5" y="20"/>
                    <a:pt x="2" y="9"/>
                    <a:pt x="1" y="8"/>
                  </a:cubicBezTo>
                  <a:cubicBezTo>
                    <a:pt x="1" y="7"/>
                    <a:pt x="0" y="2"/>
                    <a:pt x="0" y="2"/>
                  </a:cubicBezTo>
                  <a:cubicBezTo>
                    <a:pt x="0" y="2"/>
                    <a:pt x="8" y="1"/>
                    <a:pt x="9" y="1"/>
                  </a:cubicBezTo>
                  <a:cubicBezTo>
                    <a:pt x="9" y="0"/>
                    <a:pt x="17" y="1"/>
                    <a:pt x="17" y="1"/>
                  </a:cubicBezTo>
                  <a:cubicBezTo>
                    <a:pt x="17" y="1"/>
                    <a:pt x="20" y="10"/>
                    <a:pt x="20" y="12"/>
                  </a:cubicBezTo>
                  <a:cubicBezTo>
                    <a:pt x="20" y="14"/>
                    <a:pt x="19" y="19"/>
                    <a:pt x="19" y="20"/>
                  </a:cubicBezTo>
                  <a:cubicBezTo>
                    <a:pt x="20" y="21"/>
                    <a:pt x="19" y="24"/>
                    <a:pt x="19" y="24"/>
                  </a:cubicBezTo>
                  <a:cubicBezTo>
                    <a:pt x="19" y="24"/>
                    <a:pt x="18" y="31"/>
                    <a:pt x="18" y="32"/>
                  </a:cubicBezTo>
                  <a:cubicBezTo>
                    <a:pt x="18" y="32"/>
                    <a:pt x="21" y="35"/>
                    <a:pt x="20" y="37"/>
                  </a:cubicBezTo>
                  <a:cubicBezTo>
                    <a:pt x="19" y="38"/>
                    <a:pt x="21" y="50"/>
                    <a:pt x="20" y="52"/>
                  </a:cubicBezTo>
                  <a:cubicBezTo>
                    <a:pt x="20" y="53"/>
                    <a:pt x="18" y="60"/>
                    <a:pt x="18" y="6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99" name="Freeform 48"/>
            <p:cNvSpPr/>
            <p:nvPr/>
          </p:nvSpPr>
          <p:spPr bwMode="auto">
            <a:xfrm>
              <a:off x="3864" y="2211"/>
              <a:ext cx="30" cy="94"/>
            </a:xfrm>
            <a:custGeom>
              <a:avLst/>
              <a:gdLst>
                <a:gd name="T0" fmla="*/ 0 w 12"/>
                <a:gd name="T1" fmla="*/ 4 h 39"/>
                <a:gd name="T2" fmla="*/ 9 w 12"/>
                <a:gd name="T3" fmla="*/ 0 h 39"/>
                <a:gd name="T4" fmla="*/ 11 w 12"/>
                <a:gd name="T5" fmla="*/ 5 h 39"/>
                <a:gd name="T6" fmla="*/ 11 w 12"/>
                <a:gd name="T7" fmla="*/ 19 h 39"/>
                <a:gd name="T8" fmla="*/ 11 w 12"/>
                <a:gd name="T9" fmla="*/ 19 h 39"/>
                <a:gd name="T10" fmla="*/ 11 w 12"/>
                <a:gd name="T11" fmla="*/ 19 h 39"/>
                <a:gd name="T12" fmla="*/ 11 w 12"/>
                <a:gd name="T13" fmla="*/ 19 h 39"/>
                <a:gd name="T14" fmla="*/ 11 w 12"/>
                <a:gd name="T15" fmla="*/ 19 h 39"/>
                <a:gd name="T16" fmla="*/ 11 w 12"/>
                <a:gd name="T17" fmla="*/ 19 h 39"/>
                <a:gd name="T18" fmla="*/ 11 w 12"/>
                <a:gd name="T19" fmla="*/ 20 h 39"/>
                <a:gd name="T20" fmla="*/ 9 w 12"/>
                <a:gd name="T21" fmla="*/ 28 h 39"/>
                <a:gd name="T22" fmla="*/ 8 w 12"/>
                <a:gd name="T23" fmla="*/ 39 h 39"/>
                <a:gd name="T24" fmla="*/ 8 w 12"/>
                <a:gd name="T25" fmla="*/ 39 h 39"/>
                <a:gd name="T26" fmla="*/ 8 w 12"/>
                <a:gd name="T27" fmla="*/ 39 h 39"/>
                <a:gd name="T28" fmla="*/ 3 w 12"/>
                <a:gd name="T29" fmla="*/ 39 h 39"/>
                <a:gd name="T30" fmla="*/ 1 w 12"/>
                <a:gd name="T31" fmla="*/ 37 h 39"/>
                <a:gd name="T32" fmla="*/ 2 w 12"/>
                <a:gd name="T33" fmla="*/ 35 h 39"/>
                <a:gd name="T34" fmla="*/ 7 w 12"/>
                <a:gd name="T35" fmla="*/ 35 h 39"/>
                <a:gd name="T36" fmla="*/ 0 w 12"/>
                <a:gd name="T37" fmla="*/ 32 h 39"/>
                <a:gd name="T38" fmla="*/ 8 w 12"/>
                <a:gd name="T39" fmla="*/ 33 h 39"/>
                <a:gd name="T40" fmla="*/ 8 w 12"/>
                <a:gd name="T41" fmla="*/ 29 h 39"/>
                <a:gd name="T42" fmla="*/ 5 w 12"/>
                <a:gd name="T43" fmla="*/ 30 h 39"/>
                <a:gd name="T44" fmla="*/ 8 w 12"/>
                <a:gd name="T45" fmla="*/ 26 h 39"/>
                <a:gd name="T46" fmla="*/ 5 w 12"/>
                <a:gd name="T47" fmla="*/ 26 h 39"/>
                <a:gd name="T48" fmla="*/ 8 w 12"/>
                <a:gd name="T49" fmla="*/ 23 h 39"/>
                <a:gd name="T50" fmla="*/ 5 w 12"/>
                <a:gd name="T51" fmla="*/ 20 h 39"/>
                <a:gd name="T52" fmla="*/ 6 w 12"/>
                <a:gd name="T53" fmla="*/ 17 h 39"/>
                <a:gd name="T54" fmla="*/ 9 w 12"/>
                <a:gd name="T55" fmla="*/ 16 h 39"/>
                <a:gd name="T56" fmla="*/ 9 w 12"/>
                <a:gd name="T57" fmla="*/ 15 h 39"/>
                <a:gd name="T58" fmla="*/ 5 w 12"/>
                <a:gd name="T59" fmla="*/ 10 h 39"/>
                <a:gd name="T60" fmla="*/ 9 w 12"/>
                <a:gd name="T61" fmla="*/ 10 h 39"/>
                <a:gd name="T62" fmla="*/ 4 w 12"/>
                <a:gd name="T63" fmla="*/ 7 h 39"/>
                <a:gd name="T64" fmla="*/ 6 w 12"/>
                <a:gd name="T65" fmla="*/ 7 h 39"/>
                <a:gd name="T66" fmla="*/ 9 w 12"/>
                <a:gd name="T67" fmla="*/ 6 h 39"/>
                <a:gd name="T68" fmla="*/ 7 w 12"/>
                <a:gd name="T69" fmla="*/ 5 h 39"/>
                <a:gd name="T70" fmla="*/ 9 w 12"/>
                <a:gd name="T71" fmla="*/ 4 h 39"/>
                <a:gd name="T72" fmla="*/ 0 w 12"/>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9">
                  <a:moveTo>
                    <a:pt x="0" y="4"/>
                  </a:moveTo>
                  <a:cubicBezTo>
                    <a:pt x="2" y="3"/>
                    <a:pt x="6" y="1"/>
                    <a:pt x="9" y="0"/>
                  </a:cubicBezTo>
                  <a:cubicBezTo>
                    <a:pt x="9" y="1"/>
                    <a:pt x="12" y="3"/>
                    <a:pt x="11" y="5"/>
                  </a:cubicBezTo>
                  <a:cubicBezTo>
                    <a:pt x="10" y="6"/>
                    <a:pt x="11" y="17"/>
                    <a:pt x="11" y="19"/>
                  </a:cubicBezTo>
                  <a:cubicBezTo>
                    <a:pt x="11" y="19"/>
                    <a:pt x="11" y="19"/>
                    <a:pt x="11" y="19"/>
                  </a:cubicBezTo>
                  <a:cubicBezTo>
                    <a:pt x="11" y="19"/>
                    <a:pt x="11" y="19"/>
                    <a:pt x="11" y="19"/>
                  </a:cubicBezTo>
                  <a:cubicBezTo>
                    <a:pt x="11" y="19"/>
                    <a:pt x="11" y="19"/>
                    <a:pt x="11" y="19"/>
                  </a:cubicBezTo>
                  <a:cubicBezTo>
                    <a:pt x="11" y="19"/>
                    <a:pt x="11" y="19"/>
                    <a:pt x="11" y="19"/>
                  </a:cubicBezTo>
                  <a:cubicBezTo>
                    <a:pt x="11" y="19"/>
                    <a:pt x="11" y="19"/>
                    <a:pt x="11" y="19"/>
                  </a:cubicBezTo>
                  <a:cubicBezTo>
                    <a:pt x="11" y="20"/>
                    <a:pt x="11" y="20"/>
                    <a:pt x="11" y="20"/>
                  </a:cubicBezTo>
                  <a:cubicBezTo>
                    <a:pt x="11" y="21"/>
                    <a:pt x="9" y="28"/>
                    <a:pt x="9" y="28"/>
                  </a:cubicBezTo>
                  <a:cubicBezTo>
                    <a:pt x="9" y="28"/>
                    <a:pt x="11" y="37"/>
                    <a:pt x="8" y="39"/>
                  </a:cubicBezTo>
                  <a:cubicBezTo>
                    <a:pt x="8" y="39"/>
                    <a:pt x="8" y="39"/>
                    <a:pt x="8" y="39"/>
                  </a:cubicBezTo>
                  <a:cubicBezTo>
                    <a:pt x="8" y="39"/>
                    <a:pt x="8" y="39"/>
                    <a:pt x="8" y="39"/>
                  </a:cubicBezTo>
                  <a:cubicBezTo>
                    <a:pt x="3" y="39"/>
                    <a:pt x="3" y="39"/>
                    <a:pt x="3" y="39"/>
                  </a:cubicBezTo>
                  <a:cubicBezTo>
                    <a:pt x="1" y="37"/>
                    <a:pt x="1" y="37"/>
                    <a:pt x="1" y="37"/>
                  </a:cubicBezTo>
                  <a:cubicBezTo>
                    <a:pt x="1" y="36"/>
                    <a:pt x="2" y="35"/>
                    <a:pt x="2" y="35"/>
                  </a:cubicBezTo>
                  <a:cubicBezTo>
                    <a:pt x="7" y="35"/>
                    <a:pt x="7" y="35"/>
                    <a:pt x="7" y="35"/>
                  </a:cubicBezTo>
                  <a:cubicBezTo>
                    <a:pt x="6" y="32"/>
                    <a:pt x="0" y="32"/>
                    <a:pt x="0" y="32"/>
                  </a:cubicBezTo>
                  <a:cubicBezTo>
                    <a:pt x="1" y="31"/>
                    <a:pt x="6" y="32"/>
                    <a:pt x="8" y="33"/>
                  </a:cubicBezTo>
                  <a:cubicBezTo>
                    <a:pt x="9" y="32"/>
                    <a:pt x="8" y="30"/>
                    <a:pt x="8" y="29"/>
                  </a:cubicBezTo>
                  <a:cubicBezTo>
                    <a:pt x="7" y="29"/>
                    <a:pt x="5" y="30"/>
                    <a:pt x="5" y="30"/>
                  </a:cubicBezTo>
                  <a:cubicBezTo>
                    <a:pt x="8" y="26"/>
                    <a:pt x="8" y="26"/>
                    <a:pt x="8" y="26"/>
                  </a:cubicBezTo>
                  <a:cubicBezTo>
                    <a:pt x="8" y="25"/>
                    <a:pt x="5" y="26"/>
                    <a:pt x="5" y="26"/>
                  </a:cubicBezTo>
                  <a:cubicBezTo>
                    <a:pt x="8" y="23"/>
                    <a:pt x="8" y="23"/>
                    <a:pt x="8" y="23"/>
                  </a:cubicBezTo>
                  <a:cubicBezTo>
                    <a:pt x="8" y="23"/>
                    <a:pt x="7" y="22"/>
                    <a:pt x="5" y="20"/>
                  </a:cubicBezTo>
                  <a:cubicBezTo>
                    <a:pt x="4" y="18"/>
                    <a:pt x="6" y="17"/>
                    <a:pt x="6" y="17"/>
                  </a:cubicBezTo>
                  <a:cubicBezTo>
                    <a:pt x="6" y="17"/>
                    <a:pt x="10" y="19"/>
                    <a:pt x="9" y="16"/>
                  </a:cubicBezTo>
                  <a:cubicBezTo>
                    <a:pt x="9" y="16"/>
                    <a:pt x="9" y="16"/>
                    <a:pt x="9" y="15"/>
                  </a:cubicBezTo>
                  <a:cubicBezTo>
                    <a:pt x="8" y="13"/>
                    <a:pt x="5" y="10"/>
                    <a:pt x="5" y="10"/>
                  </a:cubicBezTo>
                  <a:cubicBezTo>
                    <a:pt x="9" y="10"/>
                    <a:pt x="9" y="10"/>
                    <a:pt x="9" y="10"/>
                  </a:cubicBezTo>
                  <a:cubicBezTo>
                    <a:pt x="8" y="8"/>
                    <a:pt x="3" y="9"/>
                    <a:pt x="4" y="7"/>
                  </a:cubicBezTo>
                  <a:cubicBezTo>
                    <a:pt x="5" y="7"/>
                    <a:pt x="5" y="7"/>
                    <a:pt x="6" y="7"/>
                  </a:cubicBezTo>
                  <a:cubicBezTo>
                    <a:pt x="7" y="6"/>
                    <a:pt x="9" y="6"/>
                    <a:pt x="9" y="6"/>
                  </a:cubicBezTo>
                  <a:cubicBezTo>
                    <a:pt x="7" y="5"/>
                    <a:pt x="7" y="5"/>
                    <a:pt x="7" y="5"/>
                  </a:cubicBezTo>
                  <a:cubicBezTo>
                    <a:pt x="9" y="4"/>
                    <a:pt x="9" y="4"/>
                    <a:pt x="9" y="4"/>
                  </a:cubicBezTo>
                  <a:cubicBezTo>
                    <a:pt x="7" y="3"/>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0" name="Freeform 49"/>
            <p:cNvSpPr/>
            <p:nvPr/>
          </p:nvSpPr>
          <p:spPr bwMode="auto">
            <a:xfrm>
              <a:off x="3841" y="2133"/>
              <a:ext cx="55" cy="73"/>
            </a:xfrm>
            <a:custGeom>
              <a:avLst/>
              <a:gdLst>
                <a:gd name="T0" fmla="*/ 9 w 22"/>
                <a:gd name="T1" fmla="*/ 1 h 30"/>
                <a:gd name="T2" fmla="*/ 17 w 22"/>
                <a:gd name="T3" fmla="*/ 1 h 30"/>
                <a:gd name="T4" fmla="*/ 21 w 22"/>
                <a:gd name="T5" fmla="*/ 11 h 30"/>
                <a:gd name="T6" fmla="*/ 21 w 22"/>
                <a:gd name="T7" fmla="*/ 19 h 30"/>
                <a:gd name="T8" fmla="*/ 20 w 22"/>
                <a:gd name="T9" fmla="*/ 25 h 30"/>
                <a:gd name="T10" fmla="*/ 18 w 22"/>
                <a:gd name="T11" fmla="*/ 30 h 30"/>
                <a:gd name="T12" fmla="*/ 14 w 22"/>
                <a:gd name="T13" fmla="*/ 24 h 30"/>
                <a:gd name="T14" fmla="*/ 17 w 22"/>
                <a:gd name="T15" fmla="*/ 25 h 30"/>
                <a:gd name="T16" fmla="*/ 15 w 22"/>
                <a:gd name="T17" fmla="*/ 15 h 30"/>
                <a:gd name="T18" fmla="*/ 14 w 22"/>
                <a:gd name="T19" fmla="*/ 7 h 30"/>
                <a:gd name="T20" fmla="*/ 5 w 22"/>
                <a:gd name="T21" fmla="*/ 7 h 30"/>
                <a:gd name="T22" fmla="*/ 2 w 22"/>
                <a:gd name="T23" fmla="*/ 9 h 30"/>
                <a:gd name="T24" fmla="*/ 1 w 22"/>
                <a:gd name="T25" fmla="*/ 8 h 30"/>
                <a:gd name="T26" fmla="*/ 0 w 22"/>
                <a:gd name="T27" fmla="*/ 2 h 30"/>
                <a:gd name="T28" fmla="*/ 9 w 22"/>
                <a:gd name="T2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9" y="1"/>
                  </a:moveTo>
                  <a:cubicBezTo>
                    <a:pt x="9" y="0"/>
                    <a:pt x="17" y="1"/>
                    <a:pt x="17" y="1"/>
                  </a:cubicBezTo>
                  <a:cubicBezTo>
                    <a:pt x="17" y="1"/>
                    <a:pt x="22" y="9"/>
                    <a:pt x="21" y="11"/>
                  </a:cubicBezTo>
                  <a:cubicBezTo>
                    <a:pt x="21" y="12"/>
                    <a:pt x="21" y="18"/>
                    <a:pt x="21" y="19"/>
                  </a:cubicBezTo>
                  <a:cubicBezTo>
                    <a:pt x="21" y="20"/>
                    <a:pt x="20" y="25"/>
                    <a:pt x="20" y="25"/>
                  </a:cubicBezTo>
                  <a:cubicBezTo>
                    <a:pt x="20" y="25"/>
                    <a:pt x="19" y="28"/>
                    <a:pt x="18" y="30"/>
                  </a:cubicBezTo>
                  <a:cubicBezTo>
                    <a:pt x="16" y="27"/>
                    <a:pt x="14" y="24"/>
                    <a:pt x="14" y="24"/>
                  </a:cubicBezTo>
                  <a:cubicBezTo>
                    <a:pt x="15" y="24"/>
                    <a:pt x="17" y="25"/>
                    <a:pt x="17" y="25"/>
                  </a:cubicBezTo>
                  <a:cubicBezTo>
                    <a:pt x="17" y="23"/>
                    <a:pt x="15" y="15"/>
                    <a:pt x="15" y="15"/>
                  </a:cubicBezTo>
                  <a:cubicBezTo>
                    <a:pt x="15" y="15"/>
                    <a:pt x="8" y="9"/>
                    <a:pt x="14" y="7"/>
                  </a:cubicBezTo>
                  <a:cubicBezTo>
                    <a:pt x="14" y="5"/>
                    <a:pt x="5" y="7"/>
                    <a:pt x="5" y="7"/>
                  </a:cubicBezTo>
                  <a:cubicBezTo>
                    <a:pt x="2" y="9"/>
                    <a:pt x="2" y="9"/>
                    <a:pt x="2" y="9"/>
                  </a:cubicBezTo>
                  <a:cubicBezTo>
                    <a:pt x="1" y="8"/>
                    <a:pt x="1" y="8"/>
                    <a:pt x="1" y="8"/>
                  </a:cubicBezTo>
                  <a:cubicBezTo>
                    <a:pt x="1" y="7"/>
                    <a:pt x="0" y="2"/>
                    <a:pt x="0" y="2"/>
                  </a:cubicBezTo>
                  <a:cubicBezTo>
                    <a:pt x="0" y="2"/>
                    <a:pt x="8" y="1"/>
                    <a:pt x="9"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1" name="Freeform 50"/>
            <p:cNvSpPr/>
            <p:nvPr/>
          </p:nvSpPr>
          <p:spPr bwMode="auto">
            <a:xfrm>
              <a:off x="3836" y="2126"/>
              <a:ext cx="40" cy="15"/>
            </a:xfrm>
            <a:custGeom>
              <a:avLst/>
              <a:gdLst>
                <a:gd name="T0" fmla="*/ 16 w 16"/>
                <a:gd name="T1" fmla="*/ 3 h 6"/>
                <a:gd name="T2" fmla="*/ 3 w 16"/>
                <a:gd name="T3" fmla="*/ 6 h 6"/>
                <a:gd name="T4" fmla="*/ 0 w 16"/>
                <a:gd name="T5" fmla="*/ 5 h 6"/>
                <a:gd name="T6" fmla="*/ 0 w 16"/>
                <a:gd name="T7" fmla="*/ 2 h 6"/>
                <a:gd name="T8" fmla="*/ 16 w 16"/>
                <a:gd name="T9" fmla="*/ 0 h 6"/>
                <a:gd name="T10" fmla="*/ 16 w 16"/>
                <a:gd name="T11" fmla="*/ 3 h 6"/>
              </a:gdLst>
              <a:ahLst/>
              <a:cxnLst>
                <a:cxn ang="0">
                  <a:pos x="T0" y="T1"/>
                </a:cxn>
                <a:cxn ang="0">
                  <a:pos x="T2" y="T3"/>
                </a:cxn>
                <a:cxn ang="0">
                  <a:pos x="T4" y="T5"/>
                </a:cxn>
                <a:cxn ang="0">
                  <a:pos x="T6" y="T7"/>
                </a:cxn>
                <a:cxn ang="0">
                  <a:pos x="T8" y="T9"/>
                </a:cxn>
                <a:cxn ang="0">
                  <a:pos x="T10" y="T11"/>
                </a:cxn>
              </a:cxnLst>
              <a:rect l="0" t="0" r="r" b="b"/>
              <a:pathLst>
                <a:path w="16" h="6">
                  <a:moveTo>
                    <a:pt x="16" y="3"/>
                  </a:moveTo>
                  <a:cubicBezTo>
                    <a:pt x="16" y="3"/>
                    <a:pt x="7" y="6"/>
                    <a:pt x="3" y="6"/>
                  </a:cubicBezTo>
                  <a:cubicBezTo>
                    <a:pt x="0" y="5"/>
                    <a:pt x="0" y="5"/>
                    <a:pt x="0" y="5"/>
                  </a:cubicBezTo>
                  <a:cubicBezTo>
                    <a:pt x="0" y="2"/>
                    <a:pt x="0" y="2"/>
                    <a:pt x="0" y="2"/>
                  </a:cubicBezTo>
                  <a:cubicBezTo>
                    <a:pt x="16" y="0"/>
                    <a:pt x="16" y="0"/>
                    <a:pt x="16" y="0"/>
                  </a:cubicBezTo>
                  <a:lnTo>
                    <a:pt x="16"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2" name="Freeform 51"/>
            <p:cNvSpPr/>
            <p:nvPr/>
          </p:nvSpPr>
          <p:spPr bwMode="auto">
            <a:xfrm>
              <a:off x="3836" y="2034"/>
              <a:ext cx="38" cy="102"/>
            </a:xfrm>
            <a:custGeom>
              <a:avLst/>
              <a:gdLst>
                <a:gd name="T0" fmla="*/ 15 w 15"/>
                <a:gd name="T1" fmla="*/ 37 h 42"/>
                <a:gd name="T2" fmla="*/ 10 w 15"/>
                <a:gd name="T3" fmla="*/ 41 h 42"/>
                <a:gd name="T4" fmla="*/ 0 w 15"/>
                <a:gd name="T5" fmla="*/ 40 h 42"/>
                <a:gd name="T6" fmla="*/ 2 w 15"/>
                <a:gd name="T7" fmla="*/ 27 h 42"/>
                <a:gd name="T8" fmla="*/ 1 w 15"/>
                <a:gd name="T9" fmla="*/ 19 h 42"/>
                <a:gd name="T10" fmla="*/ 5 w 15"/>
                <a:gd name="T11" fmla="*/ 8 h 42"/>
                <a:gd name="T12" fmla="*/ 5 w 15"/>
                <a:gd name="T13" fmla="*/ 3 h 42"/>
                <a:gd name="T14" fmla="*/ 7 w 15"/>
                <a:gd name="T15" fmla="*/ 6 h 42"/>
                <a:gd name="T16" fmla="*/ 13 w 15"/>
                <a:gd name="T17" fmla="*/ 0 h 42"/>
                <a:gd name="T18" fmla="*/ 15 w 15"/>
                <a:gd name="T19" fmla="*/ 2 h 42"/>
                <a:gd name="T20" fmla="*/ 15 w 15"/>
                <a:gd name="T2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2">
                  <a:moveTo>
                    <a:pt x="15" y="37"/>
                  </a:moveTo>
                  <a:cubicBezTo>
                    <a:pt x="15" y="37"/>
                    <a:pt x="15" y="40"/>
                    <a:pt x="10" y="41"/>
                  </a:cubicBezTo>
                  <a:cubicBezTo>
                    <a:pt x="5" y="42"/>
                    <a:pt x="1" y="42"/>
                    <a:pt x="0" y="40"/>
                  </a:cubicBezTo>
                  <a:cubicBezTo>
                    <a:pt x="2" y="27"/>
                    <a:pt x="2" y="27"/>
                    <a:pt x="2" y="27"/>
                  </a:cubicBezTo>
                  <a:cubicBezTo>
                    <a:pt x="2" y="27"/>
                    <a:pt x="1" y="22"/>
                    <a:pt x="1" y="19"/>
                  </a:cubicBezTo>
                  <a:cubicBezTo>
                    <a:pt x="1" y="16"/>
                    <a:pt x="5" y="8"/>
                    <a:pt x="5" y="8"/>
                  </a:cubicBezTo>
                  <a:cubicBezTo>
                    <a:pt x="5" y="8"/>
                    <a:pt x="4" y="4"/>
                    <a:pt x="5" y="3"/>
                  </a:cubicBezTo>
                  <a:cubicBezTo>
                    <a:pt x="7" y="6"/>
                    <a:pt x="7" y="6"/>
                    <a:pt x="7" y="6"/>
                  </a:cubicBezTo>
                  <a:cubicBezTo>
                    <a:pt x="7" y="6"/>
                    <a:pt x="8" y="6"/>
                    <a:pt x="13" y="0"/>
                  </a:cubicBezTo>
                  <a:cubicBezTo>
                    <a:pt x="13" y="0"/>
                    <a:pt x="15" y="2"/>
                    <a:pt x="15" y="2"/>
                  </a:cubicBezTo>
                  <a:lnTo>
                    <a:pt x="15" y="37"/>
                  </a:lnTo>
                  <a:close/>
                </a:path>
              </a:pathLst>
            </a:custGeom>
            <a:solidFill>
              <a:srgbClr val="F5F7FC"/>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3" name="Freeform 52"/>
            <p:cNvSpPr/>
            <p:nvPr/>
          </p:nvSpPr>
          <p:spPr bwMode="auto">
            <a:xfrm>
              <a:off x="3836" y="2034"/>
              <a:ext cx="38" cy="102"/>
            </a:xfrm>
            <a:custGeom>
              <a:avLst/>
              <a:gdLst>
                <a:gd name="T0" fmla="*/ 5 w 15"/>
                <a:gd name="T1" fmla="*/ 40 h 42"/>
                <a:gd name="T2" fmla="*/ 12 w 15"/>
                <a:gd name="T3" fmla="*/ 36 h 42"/>
                <a:gd name="T4" fmla="*/ 12 w 15"/>
                <a:gd name="T5" fmla="*/ 33 h 42"/>
                <a:gd name="T6" fmla="*/ 5 w 15"/>
                <a:gd name="T7" fmla="*/ 37 h 42"/>
                <a:gd name="T8" fmla="*/ 12 w 15"/>
                <a:gd name="T9" fmla="*/ 26 h 42"/>
                <a:gd name="T10" fmla="*/ 13 w 15"/>
                <a:gd name="T11" fmla="*/ 6 h 42"/>
                <a:gd name="T12" fmla="*/ 10 w 15"/>
                <a:gd name="T13" fmla="*/ 9 h 42"/>
                <a:gd name="T14" fmla="*/ 12 w 15"/>
                <a:gd name="T15" fmla="*/ 5 h 42"/>
                <a:gd name="T16" fmla="*/ 9 w 15"/>
                <a:gd name="T17" fmla="*/ 5 h 42"/>
                <a:gd name="T18" fmla="*/ 13 w 15"/>
                <a:gd name="T19" fmla="*/ 0 h 42"/>
                <a:gd name="T20" fmla="*/ 15 w 15"/>
                <a:gd name="T21" fmla="*/ 2 h 42"/>
                <a:gd name="T22" fmla="*/ 15 w 15"/>
                <a:gd name="T23" fmla="*/ 37 h 42"/>
                <a:gd name="T24" fmla="*/ 10 w 15"/>
                <a:gd name="T25" fmla="*/ 41 h 42"/>
                <a:gd name="T26" fmla="*/ 0 w 15"/>
                <a:gd name="T27" fmla="*/ 40 h 42"/>
                <a:gd name="T28" fmla="*/ 0 w 15"/>
                <a:gd name="T29" fmla="*/ 40 h 42"/>
                <a:gd name="T30" fmla="*/ 5 w 15"/>
                <a:gd name="T3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2">
                  <a:moveTo>
                    <a:pt x="5" y="40"/>
                  </a:moveTo>
                  <a:cubicBezTo>
                    <a:pt x="11" y="40"/>
                    <a:pt x="12" y="36"/>
                    <a:pt x="12" y="36"/>
                  </a:cubicBezTo>
                  <a:cubicBezTo>
                    <a:pt x="12" y="36"/>
                    <a:pt x="14" y="33"/>
                    <a:pt x="12" y="33"/>
                  </a:cubicBezTo>
                  <a:cubicBezTo>
                    <a:pt x="10" y="33"/>
                    <a:pt x="5" y="37"/>
                    <a:pt x="5" y="37"/>
                  </a:cubicBezTo>
                  <a:cubicBezTo>
                    <a:pt x="6" y="34"/>
                    <a:pt x="9" y="30"/>
                    <a:pt x="12" y="26"/>
                  </a:cubicBezTo>
                  <a:cubicBezTo>
                    <a:pt x="14" y="22"/>
                    <a:pt x="13" y="6"/>
                    <a:pt x="13" y="6"/>
                  </a:cubicBezTo>
                  <a:cubicBezTo>
                    <a:pt x="10" y="9"/>
                    <a:pt x="10" y="9"/>
                    <a:pt x="10" y="9"/>
                  </a:cubicBezTo>
                  <a:cubicBezTo>
                    <a:pt x="12" y="5"/>
                    <a:pt x="12" y="5"/>
                    <a:pt x="12" y="5"/>
                  </a:cubicBezTo>
                  <a:cubicBezTo>
                    <a:pt x="10" y="6"/>
                    <a:pt x="9" y="6"/>
                    <a:pt x="9" y="5"/>
                  </a:cubicBezTo>
                  <a:cubicBezTo>
                    <a:pt x="10" y="4"/>
                    <a:pt x="11" y="3"/>
                    <a:pt x="13" y="0"/>
                  </a:cubicBezTo>
                  <a:cubicBezTo>
                    <a:pt x="13" y="0"/>
                    <a:pt x="15" y="2"/>
                    <a:pt x="15" y="2"/>
                  </a:cubicBezTo>
                  <a:cubicBezTo>
                    <a:pt x="15" y="37"/>
                    <a:pt x="15" y="37"/>
                    <a:pt x="15" y="37"/>
                  </a:cubicBezTo>
                  <a:cubicBezTo>
                    <a:pt x="15" y="37"/>
                    <a:pt x="15" y="40"/>
                    <a:pt x="10" y="41"/>
                  </a:cubicBezTo>
                  <a:cubicBezTo>
                    <a:pt x="5" y="42"/>
                    <a:pt x="1" y="42"/>
                    <a:pt x="0" y="40"/>
                  </a:cubicBezTo>
                  <a:cubicBezTo>
                    <a:pt x="0" y="40"/>
                    <a:pt x="0" y="40"/>
                    <a:pt x="0" y="40"/>
                  </a:cubicBezTo>
                  <a:cubicBezTo>
                    <a:pt x="2" y="40"/>
                    <a:pt x="3" y="41"/>
                    <a:pt x="5" y="40"/>
                  </a:cubicBezTo>
                  <a:close/>
                </a:path>
              </a:pathLst>
            </a:custGeom>
            <a:solidFill>
              <a:srgbClr val="CFD0D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4" name="Freeform 53"/>
            <p:cNvSpPr/>
            <p:nvPr/>
          </p:nvSpPr>
          <p:spPr bwMode="auto">
            <a:xfrm>
              <a:off x="3856" y="2039"/>
              <a:ext cx="55" cy="128"/>
            </a:xfrm>
            <a:custGeom>
              <a:avLst/>
              <a:gdLst>
                <a:gd name="T0" fmla="*/ 22 w 22"/>
                <a:gd name="T1" fmla="*/ 50 h 53"/>
                <a:gd name="T2" fmla="*/ 14 w 22"/>
                <a:gd name="T3" fmla="*/ 53 h 53"/>
                <a:gd name="T4" fmla="*/ 3 w 22"/>
                <a:gd name="T5" fmla="*/ 34 h 53"/>
                <a:gd name="T6" fmla="*/ 0 w 22"/>
                <a:gd name="T7" fmla="*/ 25 h 53"/>
                <a:gd name="T8" fmla="*/ 7 w 22"/>
                <a:gd name="T9" fmla="*/ 0 h 53"/>
                <a:gd name="T10" fmla="*/ 14 w 22"/>
                <a:gd name="T11" fmla="*/ 3 h 53"/>
                <a:gd name="T12" fmla="*/ 13 w 22"/>
                <a:gd name="T13" fmla="*/ 16 h 53"/>
                <a:gd name="T14" fmla="*/ 22 w 22"/>
                <a:gd name="T15" fmla="*/ 5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3">
                  <a:moveTo>
                    <a:pt x="22" y="50"/>
                  </a:moveTo>
                  <a:cubicBezTo>
                    <a:pt x="14" y="53"/>
                    <a:pt x="14" y="53"/>
                    <a:pt x="14" y="53"/>
                  </a:cubicBezTo>
                  <a:cubicBezTo>
                    <a:pt x="14" y="53"/>
                    <a:pt x="4" y="35"/>
                    <a:pt x="3" y="34"/>
                  </a:cubicBezTo>
                  <a:cubicBezTo>
                    <a:pt x="2" y="33"/>
                    <a:pt x="0" y="30"/>
                    <a:pt x="0" y="25"/>
                  </a:cubicBezTo>
                  <a:cubicBezTo>
                    <a:pt x="1" y="19"/>
                    <a:pt x="1" y="7"/>
                    <a:pt x="7" y="0"/>
                  </a:cubicBezTo>
                  <a:cubicBezTo>
                    <a:pt x="7" y="0"/>
                    <a:pt x="10" y="3"/>
                    <a:pt x="14" y="3"/>
                  </a:cubicBezTo>
                  <a:cubicBezTo>
                    <a:pt x="13" y="16"/>
                    <a:pt x="13" y="16"/>
                    <a:pt x="13" y="16"/>
                  </a:cubicBezTo>
                  <a:cubicBezTo>
                    <a:pt x="13" y="16"/>
                    <a:pt x="15" y="38"/>
                    <a:pt x="22" y="5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5" name="Freeform 54"/>
            <p:cNvSpPr/>
            <p:nvPr/>
          </p:nvSpPr>
          <p:spPr bwMode="auto">
            <a:xfrm>
              <a:off x="3836" y="2049"/>
              <a:ext cx="23" cy="84"/>
            </a:xfrm>
            <a:custGeom>
              <a:avLst/>
              <a:gdLst>
                <a:gd name="T0" fmla="*/ 4 w 9"/>
                <a:gd name="T1" fmla="*/ 33 h 35"/>
                <a:gd name="T2" fmla="*/ 2 w 9"/>
                <a:gd name="T3" fmla="*/ 35 h 35"/>
                <a:gd name="T4" fmla="*/ 0 w 9"/>
                <a:gd name="T5" fmla="*/ 33 h 35"/>
                <a:gd name="T6" fmla="*/ 2 w 9"/>
                <a:gd name="T7" fmla="*/ 15 h 35"/>
                <a:gd name="T8" fmla="*/ 6 w 9"/>
                <a:gd name="T9" fmla="*/ 4 h 35"/>
                <a:gd name="T10" fmla="*/ 7 w 9"/>
                <a:gd name="T11" fmla="*/ 0 h 35"/>
                <a:gd name="T12" fmla="*/ 9 w 9"/>
                <a:gd name="T13" fmla="*/ 2 h 35"/>
                <a:gd name="T14" fmla="*/ 8 w 9"/>
                <a:gd name="T15" fmla="*/ 4 h 35"/>
                <a:gd name="T16" fmla="*/ 6 w 9"/>
                <a:gd name="T17" fmla="*/ 13 h 35"/>
                <a:gd name="T18" fmla="*/ 4 w 9"/>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5">
                  <a:moveTo>
                    <a:pt x="4" y="33"/>
                  </a:moveTo>
                  <a:cubicBezTo>
                    <a:pt x="2" y="35"/>
                    <a:pt x="2" y="35"/>
                    <a:pt x="2" y="35"/>
                  </a:cubicBezTo>
                  <a:cubicBezTo>
                    <a:pt x="0" y="33"/>
                    <a:pt x="0" y="33"/>
                    <a:pt x="0" y="33"/>
                  </a:cubicBezTo>
                  <a:cubicBezTo>
                    <a:pt x="0" y="33"/>
                    <a:pt x="1" y="19"/>
                    <a:pt x="2" y="15"/>
                  </a:cubicBezTo>
                  <a:cubicBezTo>
                    <a:pt x="3" y="11"/>
                    <a:pt x="6" y="4"/>
                    <a:pt x="6" y="4"/>
                  </a:cubicBezTo>
                  <a:cubicBezTo>
                    <a:pt x="6" y="4"/>
                    <a:pt x="5" y="1"/>
                    <a:pt x="7" y="0"/>
                  </a:cubicBezTo>
                  <a:cubicBezTo>
                    <a:pt x="7" y="0"/>
                    <a:pt x="8" y="0"/>
                    <a:pt x="9" y="2"/>
                  </a:cubicBezTo>
                  <a:cubicBezTo>
                    <a:pt x="8" y="4"/>
                    <a:pt x="8" y="4"/>
                    <a:pt x="8" y="4"/>
                  </a:cubicBezTo>
                  <a:cubicBezTo>
                    <a:pt x="8" y="4"/>
                    <a:pt x="6" y="10"/>
                    <a:pt x="6" y="13"/>
                  </a:cubicBezTo>
                  <a:cubicBezTo>
                    <a:pt x="6" y="15"/>
                    <a:pt x="5" y="31"/>
                    <a:pt x="4" y="33"/>
                  </a:cubicBezTo>
                  <a:close/>
                </a:path>
              </a:pathLst>
            </a:custGeom>
            <a:solidFill>
              <a:srgbClr val="A41F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6" name="Freeform 55"/>
            <p:cNvSpPr/>
            <p:nvPr/>
          </p:nvSpPr>
          <p:spPr bwMode="auto">
            <a:xfrm>
              <a:off x="3786" y="2080"/>
              <a:ext cx="50" cy="34"/>
            </a:xfrm>
            <a:custGeom>
              <a:avLst/>
              <a:gdLst>
                <a:gd name="T0" fmla="*/ 1 w 20"/>
                <a:gd name="T1" fmla="*/ 10 h 14"/>
                <a:gd name="T2" fmla="*/ 3 w 20"/>
                <a:gd name="T3" fmla="*/ 3 h 14"/>
                <a:gd name="T4" fmla="*/ 9 w 20"/>
                <a:gd name="T5" fmla="*/ 5 h 14"/>
                <a:gd name="T6" fmla="*/ 11 w 20"/>
                <a:gd name="T7" fmla="*/ 6 h 14"/>
                <a:gd name="T8" fmla="*/ 14 w 20"/>
                <a:gd name="T9" fmla="*/ 6 h 14"/>
                <a:gd name="T10" fmla="*/ 16 w 20"/>
                <a:gd name="T11" fmla="*/ 6 h 14"/>
                <a:gd name="T12" fmla="*/ 17 w 20"/>
                <a:gd name="T13" fmla="*/ 5 h 14"/>
                <a:gd name="T14" fmla="*/ 19 w 20"/>
                <a:gd name="T15" fmla="*/ 0 h 14"/>
                <a:gd name="T16" fmla="*/ 20 w 20"/>
                <a:gd name="T17" fmla="*/ 12 h 14"/>
                <a:gd name="T18" fmla="*/ 19 w 20"/>
                <a:gd name="T19" fmla="*/ 14 h 14"/>
                <a:gd name="T20" fmla="*/ 11 w 20"/>
                <a:gd name="T21" fmla="*/ 13 h 14"/>
                <a:gd name="T22" fmla="*/ 1 w 20"/>
                <a:gd name="T2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4">
                  <a:moveTo>
                    <a:pt x="1" y="10"/>
                  </a:moveTo>
                  <a:cubicBezTo>
                    <a:pt x="1" y="10"/>
                    <a:pt x="0" y="6"/>
                    <a:pt x="3" y="3"/>
                  </a:cubicBezTo>
                  <a:cubicBezTo>
                    <a:pt x="3" y="3"/>
                    <a:pt x="9" y="5"/>
                    <a:pt x="9" y="5"/>
                  </a:cubicBezTo>
                  <a:cubicBezTo>
                    <a:pt x="9" y="5"/>
                    <a:pt x="11" y="6"/>
                    <a:pt x="11" y="6"/>
                  </a:cubicBezTo>
                  <a:cubicBezTo>
                    <a:pt x="11" y="6"/>
                    <a:pt x="14" y="6"/>
                    <a:pt x="14" y="6"/>
                  </a:cubicBezTo>
                  <a:cubicBezTo>
                    <a:pt x="14" y="6"/>
                    <a:pt x="16" y="5"/>
                    <a:pt x="16" y="6"/>
                  </a:cubicBezTo>
                  <a:cubicBezTo>
                    <a:pt x="17" y="5"/>
                    <a:pt x="17" y="5"/>
                    <a:pt x="17" y="5"/>
                  </a:cubicBezTo>
                  <a:cubicBezTo>
                    <a:pt x="17" y="5"/>
                    <a:pt x="17" y="2"/>
                    <a:pt x="19" y="0"/>
                  </a:cubicBezTo>
                  <a:cubicBezTo>
                    <a:pt x="20" y="12"/>
                    <a:pt x="20" y="12"/>
                    <a:pt x="20" y="12"/>
                  </a:cubicBezTo>
                  <a:cubicBezTo>
                    <a:pt x="19" y="14"/>
                    <a:pt x="19" y="14"/>
                    <a:pt x="19" y="14"/>
                  </a:cubicBezTo>
                  <a:cubicBezTo>
                    <a:pt x="19" y="14"/>
                    <a:pt x="13" y="14"/>
                    <a:pt x="11" y="13"/>
                  </a:cubicBezTo>
                  <a:cubicBezTo>
                    <a:pt x="10" y="12"/>
                    <a:pt x="2" y="11"/>
                    <a:pt x="1" y="1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7" name="Freeform 56"/>
            <p:cNvSpPr/>
            <p:nvPr/>
          </p:nvSpPr>
          <p:spPr bwMode="auto">
            <a:xfrm>
              <a:off x="3789" y="2087"/>
              <a:ext cx="42" cy="25"/>
            </a:xfrm>
            <a:custGeom>
              <a:avLst/>
              <a:gdLst>
                <a:gd name="T0" fmla="*/ 2 w 17"/>
                <a:gd name="T1" fmla="*/ 0 h 10"/>
                <a:gd name="T2" fmla="*/ 8 w 17"/>
                <a:gd name="T3" fmla="*/ 2 h 10"/>
                <a:gd name="T4" fmla="*/ 10 w 17"/>
                <a:gd name="T5" fmla="*/ 3 h 10"/>
                <a:gd name="T6" fmla="*/ 13 w 17"/>
                <a:gd name="T7" fmla="*/ 3 h 10"/>
                <a:gd name="T8" fmla="*/ 15 w 17"/>
                <a:gd name="T9" fmla="*/ 3 h 10"/>
                <a:gd name="T10" fmla="*/ 16 w 17"/>
                <a:gd name="T11" fmla="*/ 5 h 10"/>
                <a:gd name="T12" fmla="*/ 14 w 17"/>
                <a:gd name="T13" fmla="*/ 5 h 10"/>
                <a:gd name="T14" fmla="*/ 17 w 17"/>
                <a:gd name="T15" fmla="*/ 10 h 10"/>
                <a:gd name="T16" fmla="*/ 13 w 17"/>
                <a:gd name="T17" fmla="*/ 5 h 10"/>
                <a:gd name="T18" fmla="*/ 9 w 17"/>
                <a:gd name="T19" fmla="*/ 4 h 10"/>
                <a:gd name="T20" fmla="*/ 11 w 17"/>
                <a:gd name="T21" fmla="*/ 8 h 10"/>
                <a:gd name="T22" fmla="*/ 6 w 17"/>
                <a:gd name="T23" fmla="*/ 3 h 10"/>
                <a:gd name="T24" fmla="*/ 3 w 17"/>
                <a:gd name="T25" fmla="*/ 4 h 10"/>
                <a:gd name="T26" fmla="*/ 0 w 17"/>
                <a:gd name="T27" fmla="*/ 5 h 10"/>
                <a:gd name="T28" fmla="*/ 0 w 17"/>
                <a:gd name="T29" fmla="*/ 5 h 10"/>
                <a:gd name="T30" fmla="*/ 2 w 17"/>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0">
                  <a:moveTo>
                    <a:pt x="2" y="0"/>
                  </a:moveTo>
                  <a:cubicBezTo>
                    <a:pt x="2" y="0"/>
                    <a:pt x="8" y="2"/>
                    <a:pt x="8" y="2"/>
                  </a:cubicBezTo>
                  <a:cubicBezTo>
                    <a:pt x="8" y="2"/>
                    <a:pt x="10" y="3"/>
                    <a:pt x="10" y="3"/>
                  </a:cubicBezTo>
                  <a:cubicBezTo>
                    <a:pt x="10" y="3"/>
                    <a:pt x="13" y="3"/>
                    <a:pt x="13" y="3"/>
                  </a:cubicBezTo>
                  <a:cubicBezTo>
                    <a:pt x="13" y="3"/>
                    <a:pt x="14" y="3"/>
                    <a:pt x="15" y="3"/>
                  </a:cubicBezTo>
                  <a:cubicBezTo>
                    <a:pt x="15" y="4"/>
                    <a:pt x="15" y="5"/>
                    <a:pt x="16" y="5"/>
                  </a:cubicBezTo>
                  <a:cubicBezTo>
                    <a:pt x="14" y="5"/>
                    <a:pt x="14" y="5"/>
                    <a:pt x="14" y="5"/>
                  </a:cubicBezTo>
                  <a:cubicBezTo>
                    <a:pt x="14" y="5"/>
                    <a:pt x="16" y="9"/>
                    <a:pt x="17" y="10"/>
                  </a:cubicBezTo>
                  <a:cubicBezTo>
                    <a:pt x="17" y="10"/>
                    <a:pt x="13" y="7"/>
                    <a:pt x="13" y="5"/>
                  </a:cubicBezTo>
                  <a:cubicBezTo>
                    <a:pt x="13" y="3"/>
                    <a:pt x="9" y="4"/>
                    <a:pt x="9" y="4"/>
                  </a:cubicBezTo>
                  <a:cubicBezTo>
                    <a:pt x="9" y="4"/>
                    <a:pt x="7" y="6"/>
                    <a:pt x="11" y="8"/>
                  </a:cubicBezTo>
                  <a:cubicBezTo>
                    <a:pt x="11" y="8"/>
                    <a:pt x="7" y="6"/>
                    <a:pt x="6" y="3"/>
                  </a:cubicBezTo>
                  <a:cubicBezTo>
                    <a:pt x="5" y="0"/>
                    <a:pt x="3" y="4"/>
                    <a:pt x="3" y="4"/>
                  </a:cubicBezTo>
                  <a:cubicBezTo>
                    <a:pt x="3" y="4"/>
                    <a:pt x="0" y="5"/>
                    <a:pt x="0" y="5"/>
                  </a:cubicBezTo>
                  <a:cubicBezTo>
                    <a:pt x="0" y="5"/>
                    <a:pt x="0" y="5"/>
                    <a:pt x="0" y="5"/>
                  </a:cubicBezTo>
                  <a:cubicBezTo>
                    <a:pt x="0" y="4"/>
                    <a:pt x="1" y="2"/>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8" name="Freeform 57"/>
            <p:cNvSpPr/>
            <p:nvPr/>
          </p:nvSpPr>
          <p:spPr bwMode="auto">
            <a:xfrm>
              <a:off x="3856" y="2041"/>
              <a:ext cx="23" cy="90"/>
            </a:xfrm>
            <a:custGeom>
              <a:avLst/>
              <a:gdLst>
                <a:gd name="T0" fmla="*/ 6 w 9"/>
                <a:gd name="T1" fmla="*/ 37 h 37"/>
                <a:gd name="T2" fmla="*/ 3 w 9"/>
                <a:gd name="T3" fmla="*/ 33 h 37"/>
                <a:gd name="T4" fmla="*/ 1 w 9"/>
                <a:gd name="T5" fmla="*/ 29 h 37"/>
                <a:gd name="T6" fmla="*/ 1 w 9"/>
                <a:gd name="T7" fmla="*/ 23 h 37"/>
                <a:gd name="T8" fmla="*/ 8 w 9"/>
                <a:gd name="T9" fmla="*/ 5 h 37"/>
                <a:gd name="T10" fmla="*/ 7 w 9"/>
                <a:gd name="T11" fmla="*/ 4 h 37"/>
                <a:gd name="T12" fmla="*/ 8 w 9"/>
                <a:gd name="T13" fmla="*/ 0 h 37"/>
                <a:gd name="T14" fmla="*/ 9 w 9"/>
                <a:gd name="T15" fmla="*/ 0 h 37"/>
                <a:gd name="T16" fmla="*/ 8 w 9"/>
                <a:gd name="T17" fmla="*/ 3 h 37"/>
                <a:gd name="T18" fmla="*/ 8 w 9"/>
                <a:gd name="T19" fmla="*/ 5 h 37"/>
                <a:gd name="T20" fmla="*/ 2 w 9"/>
                <a:gd name="T21" fmla="*/ 23 h 37"/>
                <a:gd name="T22" fmla="*/ 4 w 9"/>
                <a:gd name="T23" fmla="*/ 32 h 37"/>
                <a:gd name="T24" fmla="*/ 6 w 9"/>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37">
                  <a:moveTo>
                    <a:pt x="6" y="37"/>
                  </a:moveTo>
                  <a:cubicBezTo>
                    <a:pt x="5" y="35"/>
                    <a:pt x="4" y="33"/>
                    <a:pt x="3" y="33"/>
                  </a:cubicBezTo>
                  <a:cubicBezTo>
                    <a:pt x="3" y="32"/>
                    <a:pt x="2" y="31"/>
                    <a:pt x="1" y="29"/>
                  </a:cubicBezTo>
                  <a:cubicBezTo>
                    <a:pt x="1" y="27"/>
                    <a:pt x="0" y="24"/>
                    <a:pt x="1" y="23"/>
                  </a:cubicBezTo>
                  <a:cubicBezTo>
                    <a:pt x="1" y="20"/>
                    <a:pt x="8" y="5"/>
                    <a:pt x="8" y="5"/>
                  </a:cubicBezTo>
                  <a:cubicBezTo>
                    <a:pt x="7" y="4"/>
                    <a:pt x="7" y="4"/>
                    <a:pt x="7" y="4"/>
                  </a:cubicBezTo>
                  <a:cubicBezTo>
                    <a:pt x="8" y="0"/>
                    <a:pt x="8" y="0"/>
                    <a:pt x="8" y="0"/>
                  </a:cubicBezTo>
                  <a:cubicBezTo>
                    <a:pt x="9" y="0"/>
                    <a:pt x="9" y="0"/>
                    <a:pt x="9" y="0"/>
                  </a:cubicBezTo>
                  <a:cubicBezTo>
                    <a:pt x="8" y="3"/>
                    <a:pt x="8" y="3"/>
                    <a:pt x="8" y="3"/>
                  </a:cubicBezTo>
                  <a:cubicBezTo>
                    <a:pt x="8" y="5"/>
                    <a:pt x="8" y="5"/>
                    <a:pt x="8" y="5"/>
                  </a:cubicBezTo>
                  <a:cubicBezTo>
                    <a:pt x="8" y="5"/>
                    <a:pt x="2" y="21"/>
                    <a:pt x="2" y="23"/>
                  </a:cubicBezTo>
                  <a:cubicBezTo>
                    <a:pt x="1" y="25"/>
                    <a:pt x="4" y="30"/>
                    <a:pt x="4" y="32"/>
                  </a:cubicBezTo>
                  <a:cubicBezTo>
                    <a:pt x="5" y="33"/>
                    <a:pt x="5" y="35"/>
                    <a:pt x="6"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09" name="Freeform 58"/>
            <p:cNvSpPr/>
            <p:nvPr/>
          </p:nvSpPr>
          <p:spPr bwMode="auto">
            <a:xfrm>
              <a:off x="3871" y="2049"/>
              <a:ext cx="25" cy="99"/>
            </a:xfrm>
            <a:custGeom>
              <a:avLst/>
              <a:gdLst>
                <a:gd name="T0" fmla="*/ 3 w 10"/>
                <a:gd name="T1" fmla="*/ 8 h 41"/>
                <a:gd name="T2" fmla="*/ 0 w 10"/>
                <a:gd name="T3" fmla="*/ 11 h 41"/>
                <a:gd name="T4" fmla="*/ 6 w 10"/>
                <a:gd name="T5" fmla="*/ 3 h 41"/>
                <a:gd name="T6" fmla="*/ 8 w 10"/>
                <a:gd name="T7" fmla="*/ 0 h 41"/>
                <a:gd name="T8" fmla="*/ 7 w 10"/>
                <a:gd name="T9" fmla="*/ 12 h 41"/>
                <a:gd name="T10" fmla="*/ 10 w 10"/>
                <a:gd name="T11" fmla="*/ 28 h 41"/>
                <a:gd name="T12" fmla="*/ 8 w 10"/>
                <a:gd name="T13" fmla="*/ 32 h 41"/>
                <a:gd name="T14" fmla="*/ 3 w 10"/>
                <a:gd name="T15" fmla="*/ 41 h 41"/>
                <a:gd name="T16" fmla="*/ 1 w 10"/>
                <a:gd name="T17" fmla="*/ 36 h 41"/>
                <a:gd name="T18" fmla="*/ 4 w 10"/>
                <a:gd name="T19" fmla="*/ 27 h 41"/>
                <a:gd name="T20" fmla="*/ 1 w 10"/>
                <a:gd name="T21" fmla="*/ 27 h 41"/>
                <a:gd name="T22" fmla="*/ 4 w 10"/>
                <a:gd name="T23" fmla="*/ 26 h 41"/>
                <a:gd name="T24" fmla="*/ 4 w 10"/>
                <a:gd name="T25" fmla="*/ 20 h 41"/>
                <a:gd name="T26" fmla="*/ 4 w 10"/>
                <a:gd name="T27" fmla="*/ 16 h 41"/>
                <a:gd name="T28" fmla="*/ 3 w 10"/>
                <a:gd name="T29" fmla="*/ 13 h 41"/>
                <a:gd name="T30" fmla="*/ 3 w 10"/>
                <a:gd name="T3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41">
                  <a:moveTo>
                    <a:pt x="3" y="8"/>
                  </a:moveTo>
                  <a:cubicBezTo>
                    <a:pt x="0" y="11"/>
                    <a:pt x="0" y="11"/>
                    <a:pt x="0" y="11"/>
                  </a:cubicBezTo>
                  <a:cubicBezTo>
                    <a:pt x="0" y="11"/>
                    <a:pt x="5" y="4"/>
                    <a:pt x="6" y="3"/>
                  </a:cubicBezTo>
                  <a:cubicBezTo>
                    <a:pt x="6" y="2"/>
                    <a:pt x="7" y="1"/>
                    <a:pt x="8" y="0"/>
                  </a:cubicBezTo>
                  <a:cubicBezTo>
                    <a:pt x="7" y="12"/>
                    <a:pt x="7" y="12"/>
                    <a:pt x="7" y="12"/>
                  </a:cubicBezTo>
                  <a:cubicBezTo>
                    <a:pt x="7" y="12"/>
                    <a:pt x="8" y="19"/>
                    <a:pt x="10" y="28"/>
                  </a:cubicBezTo>
                  <a:cubicBezTo>
                    <a:pt x="8" y="32"/>
                    <a:pt x="8" y="32"/>
                    <a:pt x="8" y="32"/>
                  </a:cubicBezTo>
                  <a:cubicBezTo>
                    <a:pt x="3" y="41"/>
                    <a:pt x="3" y="41"/>
                    <a:pt x="3" y="41"/>
                  </a:cubicBezTo>
                  <a:cubicBezTo>
                    <a:pt x="2" y="39"/>
                    <a:pt x="2" y="38"/>
                    <a:pt x="1" y="36"/>
                  </a:cubicBezTo>
                  <a:cubicBezTo>
                    <a:pt x="2" y="33"/>
                    <a:pt x="4" y="27"/>
                    <a:pt x="4" y="27"/>
                  </a:cubicBezTo>
                  <a:cubicBezTo>
                    <a:pt x="4" y="26"/>
                    <a:pt x="2" y="26"/>
                    <a:pt x="1" y="27"/>
                  </a:cubicBezTo>
                  <a:cubicBezTo>
                    <a:pt x="4" y="26"/>
                    <a:pt x="4" y="26"/>
                    <a:pt x="4" y="26"/>
                  </a:cubicBezTo>
                  <a:cubicBezTo>
                    <a:pt x="4" y="20"/>
                    <a:pt x="4" y="20"/>
                    <a:pt x="4" y="20"/>
                  </a:cubicBezTo>
                  <a:cubicBezTo>
                    <a:pt x="4" y="20"/>
                    <a:pt x="3" y="18"/>
                    <a:pt x="4" y="16"/>
                  </a:cubicBezTo>
                  <a:cubicBezTo>
                    <a:pt x="4" y="15"/>
                    <a:pt x="3" y="13"/>
                    <a:pt x="3" y="13"/>
                  </a:cubicBez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0" name="Freeform 59"/>
            <p:cNvSpPr/>
            <p:nvPr/>
          </p:nvSpPr>
          <p:spPr bwMode="auto">
            <a:xfrm>
              <a:off x="3876" y="2044"/>
              <a:ext cx="10" cy="17"/>
            </a:xfrm>
            <a:custGeom>
              <a:avLst/>
              <a:gdLst>
                <a:gd name="T0" fmla="*/ 0 w 4"/>
                <a:gd name="T1" fmla="*/ 7 h 7"/>
                <a:gd name="T2" fmla="*/ 3 w 4"/>
                <a:gd name="T3" fmla="*/ 0 h 7"/>
                <a:gd name="T4" fmla="*/ 4 w 4"/>
                <a:gd name="T5" fmla="*/ 1 h 7"/>
                <a:gd name="T6" fmla="*/ 0 w 4"/>
                <a:gd name="T7" fmla="*/ 7 h 7"/>
              </a:gdLst>
              <a:ahLst/>
              <a:cxnLst>
                <a:cxn ang="0">
                  <a:pos x="T0" y="T1"/>
                </a:cxn>
                <a:cxn ang="0">
                  <a:pos x="T2" y="T3"/>
                </a:cxn>
                <a:cxn ang="0">
                  <a:pos x="T4" y="T5"/>
                </a:cxn>
                <a:cxn ang="0">
                  <a:pos x="T6" y="T7"/>
                </a:cxn>
              </a:cxnLst>
              <a:rect l="0" t="0" r="r" b="b"/>
              <a:pathLst>
                <a:path w="4" h="7">
                  <a:moveTo>
                    <a:pt x="0" y="7"/>
                  </a:moveTo>
                  <a:cubicBezTo>
                    <a:pt x="3" y="0"/>
                    <a:pt x="3" y="0"/>
                    <a:pt x="3" y="0"/>
                  </a:cubicBezTo>
                  <a:cubicBezTo>
                    <a:pt x="3" y="1"/>
                    <a:pt x="4" y="1"/>
                    <a:pt x="4" y="1"/>
                  </a:cubicBezTo>
                  <a:cubicBezTo>
                    <a:pt x="3" y="2"/>
                    <a:pt x="2" y="4"/>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1" name="Freeform 60"/>
            <p:cNvSpPr/>
            <p:nvPr/>
          </p:nvSpPr>
          <p:spPr bwMode="auto">
            <a:xfrm>
              <a:off x="3869" y="2143"/>
              <a:ext cx="15" cy="24"/>
            </a:xfrm>
            <a:custGeom>
              <a:avLst/>
              <a:gdLst>
                <a:gd name="T0" fmla="*/ 6 w 6"/>
                <a:gd name="T1" fmla="*/ 3 h 10"/>
                <a:gd name="T2" fmla="*/ 5 w 6"/>
                <a:gd name="T3" fmla="*/ 8 h 10"/>
                <a:gd name="T4" fmla="*/ 5 w 6"/>
                <a:gd name="T5" fmla="*/ 10 h 10"/>
                <a:gd name="T6" fmla="*/ 0 w 6"/>
                <a:gd name="T7" fmla="*/ 6 h 10"/>
                <a:gd name="T8" fmla="*/ 2 w 6"/>
                <a:gd name="T9" fmla="*/ 1 h 10"/>
                <a:gd name="T10" fmla="*/ 6 w 6"/>
                <a:gd name="T11" fmla="*/ 3 h 10"/>
              </a:gdLst>
              <a:ahLst/>
              <a:cxnLst>
                <a:cxn ang="0">
                  <a:pos x="T0" y="T1"/>
                </a:cxn>
                <a:cxn ang="0">
                  <a:pos x="T2" y="T3"/>
                </a:cxn>
                <a:cxn ang="0">
                  <a:pos x="T4" y="T5"/>
                </a:cxn>
                <a:cxn ang="0">
                  <a:pos x="T6" y="T7"/>
                </a:cxn>
                <a:cxn ang="0">
                  <a:pos x="T8" y="T9"/>
                </a:cxn>
                <a:cxn ang="0">
                  <a:pos x="T10" y="T11"/>
                </a:cxn>
              </a:cxnLst>
              <a:rect l="0" t="0" r="r" b="b"/>
              <a:pathLst>
                <a:path w="6" h="10">
                  <a:moveTo>
                    <a:pt x="6" y="3"/>
                  </a:moveTo>
                  <a:cubicBezTo>
                    <a:pt x="6" y="3"/>
                    <a:pt x="6" y="7"/>
                    <a:pt x="5" y="8"/>
                  </a:cubicBezTo>
                  <a:cubicBezTo>
                    <a:pt x="5" y="10"/>
                    <a:pt x="5" y="10"/>
                    <a:pt x="5" y="10"/>
                  </a:cubicBezTo>
                  <a:cubicBezTo>
                    <a:pt x="0" y="6"/>
                    <a:pt x="0" y="6"/>
                    <a:pt x="0" y="6"/>
                  </a:cubicBezTo>
                  <a:cubicBezTo>
                    <a:pt x="0" y="6"/>
                    <a:pt x="1" y="3"/>
                    <a:pt x="2" y="1"/>
                  </a:cubicBezTo>
                  <a:cubicBezTo>
                    <a:pt x="3" y="0"/>
                    <a:pt x="6" y="3"/>
                    <a:pt x="6" y="3"/>
                  </a:cubicBez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2" name="Freeform 61"/>
            <p:cNvSpPr/>
            <p:nvPr/>
          </p:nvSpPr>
          <p:spPr bwMode="auto">
            <a:xfrm>
              <a:off x="3874" y="2046"/>
              <a:ext cx="34" cy="109"/>
            </a:xfrm>
            <a:custGeom>
              <a:avLst/>
              <a:gdLst>
                <a:gd name="T0" fmla="*/ 6 w 14"/>
                <a:gd name="T1" fmla="*/ 45 h 45"/>
                <a:gd name="T2" fmla="*/ 0 w 14"/>
                <a:gd name="T3" fmla="*/ 41 h 45"/>
                <a:gd name="T4" fmla="*/ 4 w 14"/>
                <a:gd name="T5" fmla="*/ 27 h 45"/>
                <a:gd name="T6" fmla="*/ 4 w 14"/>
                <a:gd name="T7" fmla="*/ 17 h 45"/>
                <a:gd name="T8" fmla="*/ 2 w 14"/>
                <a:gd name="T9" fmla="*/ 9 h 45"/>
                <a:gd name="T10" fmla="*/ 7 w 14"/>
                <a:gd name="T11" fmla="*/ 0 h 45"/>
                <a:gd name="T12" fmla="*/ 10 w 14"/>
                <a:gd name="T13" fmla="*/ 2 h 45"/>
                <a:gd name="T14" fmla="*/ 11 w 14"/>
                <a:gd name="T15" fmla="*/ 3 h 45"/>
                <a:gd name="T16" fmla="*/ 12 w 14"/>
                <a:gd name="T17" fmla="*/ 6 h 45"/>
                <a:gd name="T18" fmla="*/ 12 w 14"/>
                <a:gd name="T19" fmla="*/ 11 h 45"/>
                <a:gd name="T20" fmla="*/ 13 w 14"/>
                <a:gd name="T21" fmla="*/ 12 h 45"/>
                <a:gd name="T22" fmla="*/ 13 w 14"/>
                <a:gd name="T23" fmla="*/ 15 h 45"/>
                <a:gd name="T24" fmla="*/ 12 w 14"/>
                <a:gd name="T25" fmla="*/ 16 h 45"/>
                <a:gd name="T26" fmla="*/ 13 w 14"/>
                <a:gd name="T27" fmla="*/ 20 h 45"/>
                <a:gd name="T28" fmla="*/ 13 w 14"/>
                <a:gd name="T29" fmla="*/ 25 h 45"/>
                <a:gd name="T30" fmla="*/ 12 w 14"/>
                <a:gd name="T31" fmla="*/ 30 h 45"/>
                <a:gd name="T32" fmla="*/ 6 w 14"/>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45">
                  <a:moveTo>
                    <a:pt x="6" y="45"/>
                  </a:moveTo>
                  <a:cubicBezTo>
                    <a:pt x="6" y="45"/>
                    <a:pt x="2" y="41"/>
                    <a:pt x="0" y="41"/>
                  </a:cubicBezTo>
                  <a:cubicBezTo>
                    <a:pt x="0" y="41"/>
                    <a:pt x="4" y="28"/>
                    <a:pt x="4" y="27"/>
                  </a:cubicBezTo>
                  <a:cubicBezTo>
                    <a:pt x="4" y="17"/>
                    <a:pt x="4" y="17"/>
                    <a:pt x="4" y="17"/>
                  </a:cubicBezTo>
                  <a:cubicBezTo>
                    <a:pt x="4" y="17"/>
                    <a:pt x="2" y="11"/>
                    <a:pt x="2" y="9"/>
                  </a:cubicBezTo>
                  <a:cubicBezTo>
                    <a:pt x="2" y="8"/>
                    <a:pt x="7" y="0"/>
                    <a:pt x="7" y="0"/>
                  </a:cubicBezTo>
                  <a:cubicBezTo>
                    <a:pt x="7" y="0"/>
                    <a:pt x="9" y="1"/>
                    <a:pt x="10" y="2"/>
                  </a:cubicBezTo>
                  <a:cubicBezTo>
                    <a:pt x="11" y="3"/>
                    <a:pt x="11" y="3"/>
                    <a:pt x="11" y="3"/>
                  </a:cubicBezTo>
                  <a:cubicBezTo>
                    <a:pt x="11" y="3"/>
                    <a:pt x="12" y="6"/>
                    <a:pt x="12" y="6"/>
                  </a:cubicBezTo>
                  <a:cubicBezTo>
                    <a:pt x="13" y="7"/>
                    <a:pt x="12" y="11"/>
                    <a:pt x="12" y="11"/>
                  </a:cubicBezTo>
                  <a:cubicBezTo>
                    <a:pt x="12" y="11"/>
                    <a:pt x="13" y="11"/>
                    <a:pt x="13" y="12"/>
                  </a:cubicBezTo>
                  <a:cubicBezTo>
                    <a:pt x="13" y="13"/>
                    <a:pt x="14" y="14"/>
                    <a:pt x="13" y="15"/>
                  </a:cubicBezTo>
                  <a:cubicBezTo>
                    <a:pt x="13" y="15"/>
                    <a:pt x="12" y="16"/>
                    <a:pt x="12" y="16"/>
                  </a:cubicBezTo>
                  <a:cubicBezTo>
                    <a:pt x="12" y="16"/>
                    <a:pt x="13" y="19"/>
                    <a:pt x="13" y="20"/>
                  </a:cubicBezTo>
                  <a:cubicBezTo>
                    <a:pt x="13" y="21"/>
                    <a:pt x="13" y="24"/>
                    <a:pt x="13" y="25"/>
                  </a:cubicBezTo>
                  <a:cubicBezTo>
                    <a:pt x="13" y="26"/>
                    <a:pt x="12" y="30"/>
                    <a:pt x="12" y="30"/>
                  </a:cubicBezTo>
                  <a:cubicBezTo>
                    <a:pt x="12" y="30"/>
                    <a:pt x="7" y="44"/>
                    <a:pt x="6" y="4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3" name="Freeform 62"/>
            <p:cNvSpPr>
              <a:spLocks noEditPoints="1"/>
            </p:cNvSpPr>
            <p:nvPr/>
          </p:nvSpPr>
          <p:spPr bwMode="auto">
            <a:xfrm>
              <a:off x="3881" y="2049"/>
              <a:ext cx="27" cy="106"/>
            </a:xfrm>
            <a:custGeom>
              <a:avLst/>
              <a:gdLst>
                <a:gd name="T0" fmla="*/ 3 w 11"/>
                <a:gd name="T1" fmla="*/ 41 h 44"/>
                <a:gd name="T2" fmla="*/ 0 w 11"/>
                <a:gd name="T3" fmla="*/ 42 h 44"/>
                <a:gd name="T4" fmla="*/ 3 w 11"/>
                <a:gd name="T5" fmla="*/ 44 h 44"/>
                <a:gd name="T6" fmla="*/ 9 w 11"/>
                <a:gd name="T7" fmla="*/ 29 h 44"/>
                <a:gd name="T8" fmla="*/ 10 w 11"/>
                <a:gd name="T9" fmla="*/ 24 h 44"/>
                <a:gd name="T10" fmla="*/ 10 w 11"/>
                <a:gd name="T11" fmla="*/ 19 h 44"/>
                <a:gd name="T12" fmla="*/ 9 w 11"/>
                <a:gd name="T13" fmla="*/ 15 h 44"/>
                <a:gd name="T14" fmla="*/ 10 w 11"/>
                <a:gd name="T15" fmla="*/ 14 h 44"/>
                <a:gd name="T16" fmla="*/ 10 w 11"/>
                <a:gd name="T17" fmla="*/ 11 h 44"/>
                <a:gd name="T18" fmla="*/ 9 w 11"/>
                <a:gd name="T19" fmla="*/ 10 h 44"/>
                <a:gd name="T20" fmla="*/ 9 w 11"/>
                <a:gd name="T21" fmla="*/ 5 h 44"/>
                <a:gd name="T22" fmla="*/ 8 w 11"/>
                <a:gd name="T23" fmla="*/ 1 h 44"/>
                <a:gd name="T24" fmla="*/ 7 w 11"/>
                <a:gd name="T25" fmla="*/ 1 h 44"/>
                <a:gd name="T26" fmla="*/ 7 w 11"/>
                <a:gd name="T27" fmla="*/ 0 h 44"/>
                <a:gd name="T28" fmla="*/ 7 w 11"/>
                <a:gd name="T29" fmla="*/ 3 h 44"/>
                <a:gd name="T30" fmla="*/ 8 w 11"/>
                <a:gd name="T31" fmla="*/ 6 h 44"/>
                <a:gd name="T32" fmla="*/ 9 w 11"/>
                <a:gd name="T33" fmla="*/ 7 h 44"/>
                <a:gd name="T34" fmla="*/ 7 w 11"/>
                <a:gd name="T35" fmla="*/ 7 h 44"/>
                <a:gd name="T36" fmla="*/ 9 w 11"/>
                <a:gd name="T37" fmla="*/ 9 h 44"/>
                <a:gd name="T38" fmla="*/ 3 w 11"/>
                <a:gd name="T39" fmla="*/ 9 h 44"/>
                <a:gd name="T40" fmla="*/ 6 w 11"/>
                <a:gd name="T41" fmla="*/ 10 h 44"/>
                <a:gd name="T42" fmla="*/ 2 w 11"/>
                <a:gd name="T43" fmla="*/ 12 h 44"/>
                <a:gd name="T44" fmla="*/ 6 w 11"/>
                <a:gd name="T45" fmla="*/ 12 h 44"/>
                <a:gd name="T46" fmla="*/ 4 w 11"/>
                <a:gd name="T47" fmla="*/ 14 h 44"/>
                <a:gd name="T48" fmla="*/ 1 w 11"/>
                <a:gd name="T49" fmla="*/ 17 h 44"/>
                <a:gd name="T50" fmla="*/ 7 w 11"/>
                <a:gd name="T51" fmla="*/ 14 h 44"/>
                <a:gd name="T52" fmla="*/ 7 w 11"/>
                <a:gd name="T53" fmla="*/ 17 h 44"/>
                <a:gd name="T54" fmla="*/ 9 w 11"/>
                <a:gd name="T55" fmla="*/ 21 h 44"/>
                <a:gd name="T56" fmla="*/ 7 w 11"/>
                <a:gd name="T57" fmla="*/ 23 h 44"/>
                <a:gd name="T58" fmla="*/ 3 w 11"/>
                <a:gd name="T59" fmla="*/ 21 h 44"/>
                <a:gd name="T60" fmla="*/ 8 w 11"/>
                <a:gd name="T61" fmla="*/ 24 h 44"/>
                <a:gd name="T62" fmla="*/ 9 w 11"/>
                <a:gd name="T63" fmla="*/ 24 h 44"/>
                <a:gd name="T64" fmla="*/ 6 w 11"/>
                <a:gd name="T65" fmla="*/ 34 h 44"/>
                <a:gd name="T66" fmla="*/ 3 w 11"/>
                <a:gd name="T67" fmla="*/ 41 h 44"/>
                <a:gd name="T68" fmla="*/ 8 w 11"/>
                <a:gd name="T69" fmla="*/ 8 h 44"/>
                <a:gd name="T70" fmla="*/ 8 w 11"/>
                <a:gd name="T71" fmla="*/ 8 h 44"/>
                <a:gd name="T72" fmla="*/ 8 w 11"/>
                <a:gd name="T73"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44">
                  <a:moveTo>
                    <a:pt x="3" y="41"/>
                  </a:moveTo>
                  <a:cubicBezTo>
                    <a:pt x="0" y="42"/>
                    <a:pt x="0" y="42"/>
                    <a:pt x="0" y="42"/>
                  </a:cubicBezTo>
                  <a:cubicBezTo>
                    <a:pt x="2" y="43"/>
                    <a:pt x="3" y="44"/>
                    <a:pt x="3" y="44"/>
                  </a:cubicBezTo>
                  <a:cubicBezTo>
                    <a:pt x="4" y="43"/>
                    <a:pt x="9" y="29"/>
                    <a:pt x="9" y="29"/>
                  </a:cubicBezTo>
                  <a:cubicBezTo>
                    <a:pt x="9" y="29"/>
                    <a:pt x="10" y="25"/>
                    <a:pt x="10" y="24"/>
                  </a:cubicBezTo>
                  <a:cubicBezTo>
                    <a:pt x="10" y="23"/>
                    <a:pt x="10" y="20"/>
                    <a:pt x="10" y="19"/>
                  </a:cubicBezTo>
                  <a:cubicBezTo>
                    <a:pt x="10" y="18"/>
                    <a:pt x="9" y="15"/>
                    <a:pt x="9" y="15"/>
                  </a:cubicBezTo>
                  <a:cubicBezTo>
                    <a:pt x="9" y="15"/>
                    <a:pt x="10" y="14"/>
                    <a:pt x="10" y="14"/>
                  </a:cubicBezTo>
                  <a:cubicBezTo>
                    <a:pt x="11" y="13"/>
                    <a:pt x="10" y="12"/>
                    <a:pt x="10" y="11"/>
                  </a:cubicBezTo>
                  <a:cubicBezTo>
                    <a:pt x="10" y="10"/>
                    <a:pt x="9" y="10"/>
                    <a:pt x="9" y="10"/>
                  </a:cubicBezTo>
                  <a:cubicBezTo>
                    <a:pt x="9" y="10"/>
                    <a:pt x="10" y="6"/>
                    <a:pt x="9" y="5"/>
                  </a:cubicBezTo>
                  <a:cubicBezTo>
                    <a:pt x="9" y="5"/>
                    <a:pt x="8" y="1"/>
                    <a:pt x="8" y="1"/>
                  </a:cubicBezTo>
                  <a:cubicBezTo>
                    <a:pt x="8" y="1"/>
                    <a:pt x="7" y="1"/>
                    <a:pt x="7" y="1"/>
                  </a:cubicBezTo>
                  <a:cubicBezTo>
                    <a:pt x="7" y="1"/>
                    <a:pt x="7" y="1"/>
                    <a:pt x="7" y="0"/>
                  </a:cubicBezTo>
                  <a:cubicBezTo>
                    <a:pt x="7" y="3"/>
                    <a:pt x="7" y="3"/>
                    <a:pt x="7" y="3"/>
                  </a:cubicBezTo>
                  <a:cubicBezTo>
                    <a:pt x="8" y="6"/>
                    <a:pt x="8" y="6"/>
                    <a:pt x="8" y="6"/>
                  </a:cubicBezTo>
                  <a:cubicBezTo>
                    <a:pt x="8" y="6"/>
                    <a:pt x="9" y="7"/>
                    <a:pt x="9" y="7"/>
                  </a:cubicBezTo>
                  <a:cubicBezTo>
                    <a:pt x="7" y="7"/>
                    <a:pt x="7" y="7"/>
                    <a:pt x="7" y="7"/>
                  </a:cubicBezTo>
                  <a:cubicBezTo>
                    <a:pt x="7" y="7"/>
                    <a:pt x="9" y="9"/>
                    <a:pt x="9" y="9"/>
                  </a:cubicBezTo>
                  <a:cubicBezTo>
                    <a:pt x="9" y="9"/>
                    <a:pt x="5" y="7"/>
                    <a:pt x="3" y="9"/>
                  </a:cubicBezTo>
                  <a:cubicBezTo>
                    <a:pt x="3" y="9"/>
                    <a:pt x="5" y="9"/>
                    <a:pt x="6" y="10"/>
                  </a:cubicBezTo>
                  <a:cubicBezTo>
                    <a:pt x="5" y="11"/>
                    <a:pt x="3" y="12"/>
                    <a:pt x="2" y="12"/>
                  </a:cubicBezTo>
                  <a:cubicBezTo>
                    <a:pt x="3" y="12"/>
                    <a:pt x="5" y="12"/>
                    <a:pt x="6" y="12"/>
                  </a:cubicBezTo>
                  <a:cubicBezTo>
                    <a:pt x="6" y="12"/>
                    <a:pt x="5" y="13"/>
                    <a:pt x="4" y="14"/>
                  </a:cubicBezTo>
                  <a:cubicBezTo>
                    <a:pt x="2" y="15"/>
                    <a:pt x="1" y="17"/>
                    <a:pt x="1" y="17"/>
                  </a:cubicBezTo>
                  <a:cubicBezTo>
                    <a:pt x="1" y="17"/>
                    <a:pt x="4" y="13"/>
                    <a:pt x="7" y="14"/>
                  </a:cubicBezTo>
                  <a:cubicBezTo>
                    <a:pt x="7" y="15"/>
                    <a:pt x="7" y="17"/>
                    <a:pt x="7" y="17"/>
                  </a:cubicBezTo>
                  <a:cubicBezTo>
                    <a:pt x="8" y="18"/>
                    <a:pt x="8" y="20"/>
                    <a:pt x="9" y="21"/>
                  </a:cubicBezTo>
                  <a:cubicBezTo>
                    <a:pt x="9" y="22"/>
                    <a:pt x="7" y="23"/>
                    <a:pt x="7" y="23"/>
                  </a:cubicBezTo>
                  <a:cubicBezTo>
                    <a:pt x="6" y="22"/>
                    <a:pt x="3" y="21"/>
                    <a:pt x="3" y="21"/>
                  </a:cubicBezTo>
                  <a:cubicBezTo>
                    <a:pt x="3" y="21"/>
                    <a:pt x="5" y="24"/>
                    <a:pt x="8" y="24"/>
                  </a:cubicBezTo>
                  <a:cubicBezTo>
                    <a:pt x="10" y="23"/>
                    <a:pt x="9" y="24"/>
                    <a:pt x="9" y="24"/>
                  </a:cubicBezTo>
                  <a:cubicBezTo>
                    <a:pt x="9" y="24"/>
                    <a:pt x="7" y="34"/>
                    <a:pt x="6" y="34"/>
                  </a:cubicBezTo>
                  <a:cubicBezTo>
                    <a:pt x="5" y="35"/>
                    <a:pt x="3" y="41"/>
                    <a:pt x="3" y="41"/>
                  </a:cubicBezTo>
                  <a:close/>
                  <a:moveTo>
                    <a:pt x="8" y="8"/>
                  </a:moveTo>
                  <a:cubicBezTo>
                    <a:pt x="8" y="8"/>
                    <a:pt x="8" y="8"/>
                    <a:pt x="8" y="8"/>
                  </a:cubicBezTo>
                  <a:cubicBezTo>
                    <a:pt x="8" y="8"/>
                    <a:pt x="8"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4" name="Freeform 63"/>
            <p:cNvSpPr/>
            <p:nvPr/>
          </p:nvSpPr>
          <p:spPr bwMode="auto">
            <a:xfrm>
              <a:off x="3881" y="2078"/>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5" name="Freeform 64"/>
            <p:cNvSpPr/>
            <p:nvPr/>
          </p:nvSpPr>
          <p:spPr bwMode="auto">
            <a:xfrm>
              <a:off x="3839" y="2003"/>
              <a:ext cx="35" cy="41"/>
            </a:xfrm>
            <a:custGeom>
              <a:avLst/>
              <a:gdLst>
                <a:gd name="T0" fmla="*/ 7 w 14"/>
                <a:gd name="T1" fmla="*/ 17 h 17"/>
                <a:gd name="T2" fmla="*/ 4 w 14"/>
                <a:gd name="T3" fmla="*/ 16 h 17"/>
                <a:gd name="T4" fmla="*/ 2 w 14"/>
                <a:gd name="T5" fmla="*/ 11 h 17"/>
                <a:gd name="T6" fmla="*/ 1 w 14"/>
                <a:gd name="T7" fmla="*/ 11 h 17"/>
                <a:gd name="T8" fmla="*/ 1 w 14"/>
                <a:gd name="T9" fmla="*/ 9 h 17"/>
                <a:gd name="T10" fmla="*/ 1 w 14"/>
                <a:gd name="T11" fmla="*/ 7 h 17"/>
                <a:gd name="T12" fmla="*/ 1 w 14"/>
                <a:gd name="T13" fmla="*/ 1 h 17"/>
                <a:gd name="T14" fmla="*/ 8 w 14"/>
                <a:gd name="T15" fmla="*/ 0 h 17"/>
                <a:gd name="T16" fmla="*/ 12 w 14"/>
                <a:gd name="T17" fmla="*/ 2 h 17"/>
                <a:gd name="T18" fmla="*/ 12 w 14"/>
                <a:gd name="T19" fmla="*/ 7 h 17"/>
                <a:gd name="T20" fmla="*/ 13 w 14"/>
                <a:gd name="T21" fmla="*/ 7 h 17"/>
                <a:gd name="T22" fmla="*/ 12 w 14"/>
                <a:gd name="T23" fmla="*/ 11 h 17"/>
                <a:gd name="T24" fmla="*/ 11 w 14"/>
                <a:gd name="T25" fmla="*/ 15 h 17"/>
                <a:gd name="T26" fmla="*/ 7 w 14"/>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7" y="17"/>
                  </a:moveTo>
                  <a:cubicBezTo>
                    <a:pt x="5" y="17"/>
                    <a:pt x="4" y="16"/>
                    <a:pt x="4" y="16"/>
                  </a:cubicBezTo>
                  <a:cubicBezTo>
                    <a:pt x="4" y="15"/>
                    <a:pt x="2" y="12"/>
                    <a:pt x="2" y="11"/>
                  </a:cubicBezTo>
                  <a:cubicBezTo>
                    <a:pt x="2" y="11"/>
                    <a:pt x="1" y="11"/>
                    <a:pt x="1" y="11"/>
                  </a:cubicBezTo>
                  <a:cubicBezTo>
                    <a:pt x="1" y="11"/>
                    <a:pt x="1" y="9"/>
                    <a:pt x="1" y="9"/>
                  </a:cubicBezTo>
                  <a:cubicBezTo>
                    <a:pt x="0" y="8"/>
                    <a:pt x="0" y="7"/>
                    <a:pt x="1" y="7"/>
                  </a:cubicBezTo>
                  <a:cubicBezTo>
                    <a:pt x="1" y="1"/>
                    <a:pt x="1" y="1"/>
                    <a:pt x="1" y="1"/>
                  </a:cubicBezTo>
                  <a:cubicBezTo>
                    <a:pt x="8" y="0"/>
                    <a:pt x="8" y="0"/>
                    <a:pt x="8" y="0"/>
                  </a:cubicBezTo>
                  <a:cubicBezTo>
                    <a:pt x="12" y="2"/>
                    <a:pt x="12" y="2"/>
                    <a:pt x="12" y="2"/>
                  </a:cubicBezTo>
                  <a:cubicBezTo>
                    <a:pt x="12" y="7"/>
                    <a:pt x="12" y="7"/>
                    <a:pt x="12" y="7"/>
                  </a:cubicBezTo>
                  <a:cubicBezTo>
                    <a:pt x="12" y="7"/>
                    <a:pt x="13" y="6"/>
                    <a:pt x="13" y="7"/>
                  </a:cubicBezTo>
                  <a:cubicBezTo>
                    <a:pt x="13" y="7"/>
                    <a:pt x="14" y="11"/>
                    <a:pt x="12" y="11"/>
                  </a:cubicBezTo>
                  <a:cubicBezTo>
                    <a:pt x="12" y="11"/>
                    <a:pt x="11" y="14"/>
                    <a:pt x="11" y="15"/>
                  </a:cubicBezTo>
                  <a:cubicBezTo>
                    <a:pt x="10" y="16"/>
                    <a:pt x="8" y="17"/>
                    <a:pt x="7" y="17"/>
                  </a:cubicBez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6" name="Freeform 65"/>
            <p:cNvSpPr/>
            <p:nvPr/>
          </p:nvSpPr>
          <p:spPr bwMode="auto">
            <a:xfrm>
              <a:off x="3856" y="2003"/>
              <a:ext cx="18" cy="41"/>
            </a:xfrm>
            <a:custGeom>
              <a:avLst/>
              <a:gdLst>
                <a:gd name="T0" fmla="*/ 1 w 7"/>
                <a:gd name="T1" fmla="*/ 17 h 17"/>
                <a:gd name="T2" fmla="*/ 3 w 7"/>
                <a:gd name="T3" fmla="*/ 12 h 17"/>
                <a:gd name="T4" fmla="*/ 2 w 7"/>
                <a:gd name="T5" fmla="*/ 10 h 17"/>
                <a:gd name="T6" fmla="*/ 3 w 7"/>
                <a:gd name="T7" fmla="*/ 8 h 17"/>
                <a:gd name="T8" fmla="*/ 2 w 7"/>
                <a:gd name="T9" fmla="*/ 7 h 17"/>
                <a:gd name="T10" fmla="*/ 1 w 7"/>
                <a:gd name="T11" fmla="*/ 4 h 17"/>
                <a:gd name="T12" fmla="*/ 0 w 7"/>
                <a:gd name="T13" fmla="*/ 0 h 17"/>
                <a:gd name="T14" fmla="*/ 1 w 7"/>
                <a:gd name="T15" fmla="*/ 0 h 17"/>
                <a:gd name="T16" fmla="*/ 5 w 7"/>
                <a:gd name="T17" fmla="*/ 2 h 17"/>
                <a:gd name="T18" fmla="*/ 5 w 7"/>
                <a:gd name="T19" fmla="*/ 7 h 17"/>
                <a:gd name="T20" fmla="*/ 6 w 7"/>
                <a:gd name="T21" fmla="*/ 7 h 17"/>
                <a:gd name="T22" fmla="*/ 5 w 7"/>
                <a:gd name="T23" fmla="*/ 11 h 17"/>
                <a:gd name="T24" fmla="*/ 4 w 7"/>
                <a:gd name="T25" fmla="*/ 15 h 17"/>
                <a:gd name="T26" fmla="*/ 1 w 7"/>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7">
                  <a:moveTo>
                    <a:pt x="1" y="17"/>
                  </a:moveTo>
                  <a:cubicBezTo>
                    <a:pt x="2" y="16"/>
                    <a:pt x="3" y="12"/>
                    <a:pt x="3" y="12"/>
                  </a:cubicBezTo>
                  <a:cubicBezTo>
                    <a:pt x="3" y="11"/>
                    <a:pt x="2" y="10"/>
                    <a:pt x="2" y="10"/>
                  </a:cubicBezTo>
                  <a:cubicBezTo>
                    <a:pt x="3" y="8"/>
                    <a:pt x="3" y="8"/>
                    <a:pt x="3" y="8"/>
                  </a:cubicBezTo>
                  <a:cubicBezTo>
                    <a:pt x="3" y="8"/>
                    <a:pt x="2" y="7"/>
                    <a:pt x="2" y="7"/>
                  </a:cubicBezTo>
                  <a:cubicBezTo>
                    <a:pt x="2" y="7"/>
                    <a:pt x="1" y="5"/>
                    <a:pt x="1" y="4"/>
                  </a:cubicBezTo>
                  <a:cubicBezTo>
                    <a:pt x="1" y="4"/>
                    <a:pt x="1" y="2"/>
                    <a:pt x="0" y="0"/>
                  </a:cubicBezTo>
                  <a:cubicBezTo>
                    <a:pt x="1" y="0"/>
                    <a:pt x="1" y="0"/>
                    <a:pt x="1" y="0"/>
                  </a:cubicBezTo>
                  <a:cubicBezTo>
                    <a:pt x="5" y="2"/>
                    <a:pt x="5" y="2"/>
                    <a:pt x="5" y="2"/>
                  </a:cubicBezTo>
                  <a:cubicBezTo>
                    <a:pt x="5" y="7"/>
                    <a:pt x="5" y="7"/>
                    <a:pt x="5" y="7"/>
                  </a:cubicBezTo>
                  <a:cubicBezTo>
                    <a:pt x="5" y="7"/>
                    <a:pt x="6" y="6"/>
                    <a:pt x="6" y="7"/>
                  </a:cubicBezTo>
                  <a:cubicBezTo>
                    <a:pt x="6" y="7"/>
                    <a:pt x="7" y="11"/>
                    <a:pt x="5" y="11"/>
                  </a:cubicBezTo>
                  <a:cubicBezTo>
                    <a:pt x="5" y="11"/>
                    <a:pt x="4" y="14"/>
                    <a:pt x="4" y="15"/>
                  </a:cubicBezTo>
                  <a:cubicBezTo>
                    <a:pt x="3" y="16"/>
                    <a:pt x="2" y="17"/>
                    <a:pt x="1" y="17"/>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7" name="Freeform 66"/>
            <p:cNvSpPr/>
            <p:nvPr/>
          </p:nvSpPr>
          <p:spPr bwMode="auto">
            <a:xfrm>
              <a:off x="3839" y="2020"/>
              <a:ext cx="10" cy="19"/>
            </a:xfrm>
            <a:custGeom>
              <a:avLst/>
              <a:gdLst>
                <a:gd name="T0" fmla="*/ 2 w 4"/>
                <a:gd name="T1" fmla="*/ 4 h 8"/>
                <a:gd name="T2" fmla="*/ 1 w 4"/>
                <a:gd name="T3" fmla="*/ 4 h 8"/>
                <a:gd name="T4" fmla="*/ 0 w 4"/>
                <a:gd name="T5" fmla="*/ 1 h 8"/>
                <a:gd name="T6" fmla="*/ 1 w 4"/>
                <a:gd name="T7" fmla="*/ 0 h 8"/>
                <a:gd name="T8" fmla="*/ 2 w 4"/>
                <a:gd name="T9" fmla="*/ 4 h 8"/>
                <a:gd name="T10" fmla="*/ 4 w 4"/>
                <a:gd name="T11" fmla="*/ 5 h 8"/>
                <a:gd name="T12" fmla="*/ 3 w 4"/>
                <a:gd name="T13" fmla="*/ 8 h 8"/>
                <a:gd name="T14" fmla="*/ 2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2" y="4"/>
                  </a:moveTo>
                  <a:cubicBezTo>
                    <a:pt x="2" y="4"/>
                    <a:pt x="1" y="4"/>
                    <a:pt x="1" y="4"/>
                  </a:cubicBezTo>
                  <a:cubicBezTo>
                    <a:pt x="1" y="4"/>
                    <a:pt x="0" y="2"/>
                    <a:pt x="0" y="1"/>
                  </a:cubicBezTo>
                  <a:cubicBezTo>
                    <a:pt x="0" y="1"/>
                    <a:pt x="0" y="0"/>
                    <a:pt x="1" y="0"/>
                  </a:cubicBezTo>
                  <a:cubicBezTo>
                    <a:pt x="1" y="0"/>
                    <a:pt x="2" y="3"/>
                    <a:pt x="2" y="4"/>
                  </a:cubicBezTo>
                  <a:cubicBezTo>
                    <a:pt x="2" y="4"/>
                    <a:pt x="4" y="5"/>
                    <a:pt x="4" y="5"/>
                  </a:cubicBezTo>
                  <a:cubicBezTo>
                    <a:pt x="3" y="5"/>
                    <a:pt x="3" y="6"/>
                    <a:pt x="3" y="8"/>
                  </a:cubicBezTo>
                  <a:cubicBezTo>
                    <a:pt x="3" y="7"/>
                    <a:pt x="2" y="5"/>
                    <a:pt x="2" y="4"/>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8" name="Freeform 67"/>
            <p:cNvSpPr/>
            <p:nvPr/>
          </p:nvSpPr>
          <p:spPr bwMode="auto">
            <a:xfrm>
              <a:off x="3839" y="1995"/>
              <a:ext cx="32" cy="29"/>
            </a:xfrm>
            <a:custGeom>
              <a:avLst/>
              <a:gdLst>
                <a:gd name="T0" fmla="*/ 0 w 13"/>
                <a:gd name="T1" fmla="*/ 5 h 12"/>
                <a:gd name="T2" fmla="*/ 4 w 13"/>
                <a:gd name="T3" fmla="*/ 0 h 12"/>
                <a:gd name="T4" fmla="*/ 6 w 13"/>
                <a:gd name="T5" fmla="*/ 0 h 12"/>
                <a:gd name="T6" fmla="*/ 9 w 13"/>
                <a:gd name="T7" fmla="*/ 0 h 12"/>
                <a:gd name="T8" fmla="*/ 10 w 13"/>
                <a:gd name="T9" fmla="*/ 1 h 12"/>
                <a:gd name="T10" fmla="*/ 13 w 13"/>
                <a:gd name="T11" fmla="*/ 5 h 12"/>
                <a:gd name="T12" fmla="*/ 13 w 13"/>
                <a:gd name="T13" fmla="*/ 9 h 12"/>
                <a:gd name="T14" fmla="*/ 12 w 13"/>
                <a:gd name="T15" fmla="*/ 10 h 12"/>
                <a:gd name="T16" fmla="*/ 12 w 13"/>
                <a:gd name="T17" fmla="*/ 11 h 12"/>
                <a:gd name="T18" fmla="*/ 11 w 13"/>
                <a:gd name="T19" fmla="*/ 11 h 12"/>
                <a:gd name="T20" fmla="*/ 11 w 13"/>
                <a:gd name="T21" fmla="*/ 8 h 12"/>
                <a:gd name="T22" fmla="*/ 11 w 13"/>
                <a:gd name="T23" fmla="*/ 6 h 12"/>
                <a:gd name="T24" fmla="*/ 10 w 13"/>
                <a:gd name="T25" fmla="*/ 5 h 12"/>
                <a:gd name="T26" fmla="*/ 7 w 13"/>
                <a:gd name="T27" fmla="*/ 6 h 12"/>
                <a:gd name="T28" fmla="*/ 5 w 13"/>
                <a:gd name="T29" fmla="*/ 7 h 12"/>
                <a:gd name="T30" fmla="*/ 5 w 13"/>
                <a:gd name="T31" fmla="*/ 7 h 12"/>
                <a:gd name="T32" fmla="*/ 4 w 13"/>
                <a:gd name="T33" fmla="*/ 7 h 12"/>
                <a:gd name="T34" fmla="*/ 2 w 13"/>
                <a:gd name="T35" fmla="*/ 8 h 12"/>
                <a:gd name="T36" fmla="*/ 3 w 13"/>
                <a:gd name="T37" fmla="*/ 6 h 12"/>
                <a:gd name="T38" fmla="*/ 2 w 13"/>
                <a:gd name="T39" fmla="*/ 6 h 12"/>
                <a:gd name="T40" fmla="*/ 2 w 13"/>
                <a:gd name="T41" fmla="*/ 7 h 12"/>
                <a:gd name="T42" fmla="*/ 2 w 13"/>
                <a:gd name="T43" fmla="*/ 10 h 12"/>
                <a:gd name="T44" fmla="*/ 2 w 13"/>
                <a:gd name="T45" fmla="*/ 12 h 12"/>
                <a:gd name="T46" fmla="*/ 2 w 13"/>
                <a:gd name="T47" fmla="*/ 12 h 12"/>
                <a:gd name="T48" fmla="*/ 1 w 13"/>
                <a:gd name="T49" fmla="*/ 10 h 12"/>
                <a:gd name="T50" fmla="*/ 1 w 13"/>
                <a:gd name="T51" fmla="*/ 10 h 12"/>
                <a:gd name="T52" fmla="*/ 0 w 13"/>
                <a:gd name="T53" fmla="*/ 8 h 12"/>
                <a:gd name="T54" fmla="*/ 0 w 13"/>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2">
                  <a:moveTo>
                    <a:pt x="0" y="5"/>
                  </a:moveTo>
                  <a:cubicBezTo>
                    <a:pt x="0" y="4"/>
                    <a:pt x="0" y="1"/>
                    <a:pt x="4" y="0"/>
                  </a:cubicBezTo>
                  <a:cubicBezTo>
                    <a:pt x="4" y="0"/>
                    <a:pt x="5" y="0"/>
                    <a:pt x="6" y="0"/>
                  </a:cubicBezTo>
                  <a:cubicBezTo>
                    <a:pt x="6" y="0"/>
                    <a:pt x="8" y="0"/>
                    <a:pt x="9" y="0"/>
                  </a:cubicBezTo>
                  <a:cubicBezTo>
                    <a:pt x="9" y="1"/>
                    <a:pt x="10" y="1"/>
                    <a:pt x="10" y="1"/>
                  </a:cubicBezTo>
                  <a:cubicBezTo>
                    <a:pt x="10" y="1"/>
                    <a:pt x="13" y="2"/>
                    <a:pt x="13" y="5"/>
                  </a:cubicBezTo>
                  <a:cubicBezTo>
                    <a:pt x="13" y="5"/>
                    <a:pt x="13" y="8"/>
                    <a:pt x="13" y="9"/>
                  </a:cubicBezTo>
                  <a:cubicBezTo>
                    <a:pt x="13" y="9"/>
                    <a:pt x="12" y="9"/>
                    <a:pt x="12" y="10"/>
                  </a:cubicBezTo>
                  <a:cubicBezTo>
                    <a:pt x="12" y="11"/>
                    <a:pt x="12" y="11"/>
                    <a:pt x="12" y="11"/>
                  </a:cubicBezTo>
                  <a:cubicBezTo>
                    <a:pt x="11" y="11"/>
                    <a:pt x="11" y="11"/>
                    <a:pt x="11" y="11"/>
                  </a:cubicBezTo>
                  <a:cubicBezTo>
                    <a:pt x="11" y="11"/>
                    <a:pt x="12" y="9"/>
                    <a:pt x="11" y="8"/>
                  </a:cubicBezTo>
                  <a:cubicBezTo>
                    <a:pt x="11" y="8"/>
                    <a:pt x="11" y="6"/>
                    <a:pt x="11" y="6"/>
                  </a:cubicBezTo>
                  <a:cubicBezTo>
                    <a:pt x="11" y="6"/>
                    <a:pt x="10" y="5"/>
                    <a:pt x="10" y="5"/>
                  </a:cubicBezTo>
                  <a:cubicBezTo>
                    <a:pt x="10" y="5"/>
                    <a:pt x="8" y="6"/>
                    <a:pt x="7" y="6"/>
                  </a:cubicBezTo>
                  <a:cubicBezTo>
                    <a:pt x="7" y="6"/>
                    <a:pt x="7" y="7"/>
                    <a:pt x="5" y="7"/>
                  </a:cubicBezTo>
                  <a:cubicBezTo>
                    <a:pt x="5" y="7"/>
                    <a:pt x="5" y="7"/>
                    <a:pt x="5" y="7"/>
                  </a:cubicBezTo>
                  <a:cubicBezTo>
                    <a:pt x="5" y="7"/>
                    <a:pt x="4" y="7"/>
                    <a:pt x="4" y="7"/>
                  </a:cubicBezTo>
                  <a:cubicBezTo>
                    <a:pt x="2" y="6"/>
                    <a:pt x="2" y="8"/>
                    <a:pt x="2" y="8"/>
                  </a:cubicBezTo>
                  <a:cubicBezTo>
                    <a:pt x="2" y="7"/>
                    <a:pt x="2" y="7"/>
                    <a:pt x="3" y="6"/>
                  </a:cubicBezTo>
                  <a:cubicBezTo>
                    <a:pt x="2" y="6"/>
                    <a:pt x="2" y="6"/>
                    <a:pt x="2" y="6"/>
                  </a:cubicBezTo>
                  <a:cubicBezTo>
                    <a:pt x="2" y="6"/>
                    <a:pt x="2" y="7"/>
                    <a:pt x="2" y="7"/>
                  </a:cubicBezTo>
                  <a:cubicBezTo>
                    <a:pt x="2" y="8"/>
                    <a:pt x="2" y="9"/>
                    <a:pt x="2" y="10"/>
                  </a:cubicBezTo>
                  <a:cubicBezTo>
                    <a:pt x="1" y="10"/>
                    <a:pt x="2" y="12"/>
                    <a:pt x="2" y="12"/>
                  </a:cubicBezTo>
                  <a:cubicBezTo>
                    <a:pt x="2" y="12"/>
                    <a:pt x="2" y="12"/>
                    <a:pt x="2" y="12"/>
                  </a:cubicBezTo>
                  <a:cubicBezTo>
                    <a:pt x="1" y="10"/>
                    <a:pt x="1" y="10"/>
                    <a:pt x="1" y="10"/>
                  </a:cubicBezTo>
                  <a:cubicBezTo>
                    <a:pt x="1" y="10"/>
                    <a:pt x="1" y="10"/>
                    <a:pt x="1" y="10"/>
                  </a:cubicBezTo>
                  <a:cubicBezTo>
                    <a:pt x="0" y="8"/>
                    <a:pt x="0" y="8"/>
                    <a:pt x="0" y="8"/>
                  </a:cubicBezTo>
                  <a:cubicBezTo>
                    <a:pt x="0" y="8"/>
                    <a:pt x="0" y="5"/>
                    <a:pt x="0" y="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19" name="Freeform 68"/>
            <p:cNvSpPr/>
            <p:nvPr/>
          </p:nvSpPr>
          <p:spPr bwMode="auto">
            <a:xfrm>
              <a:off x="3829" y="2080"/>
              <a:ext cx="7" cy="34"/>
            </a:xfrm>
            <a:custGeom>
              <a:avLst/>
              <a:gdLst>
                <a:gd name="T0" fmla="*/ 1 w 3"/>
                <a:gd name="T1" fmla="*/ 8 h 14"/>
                <a:gd name="T2" fmla="*/ 2 w 3"/>
                <a:gd name="T3" fmla="*/ 0 h 14"/>
                <a:gd name="T4" fmla="*/ 2 w 3"/>
                <a:gd name="T5" fmla="*/ 0 h 14"/>
                <a:gd name="T6" fmla="*/ 3 w 3"/>
                <a:gd name="T7" fmla="*/ 12 h 14"/>
                <a:gd name="T8" fmla="*/ 2 w 3"/>
                <a:gd name="T9" fmla="*/ 14 h 14"/>
                <a:gd name="T10" fmla="*/ 1 w 3"/>
                <a:gd name="T11" fmla="*/ 14 h 14"/>
                <a:gd name="T12" fmla="*/ 1 w 3"/>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1" y="8"/>
                  </a:moveTo>
                  <a:cubicBezTo>
                    <a:pt x="0" y="6"/>
                    <a:pt x="2" y="2"/>
                    <a:pt x="2" y="0"/>
                  </a:cubicBezTo>
                  <a:cubicBezTo>
                    <a:pt x="2" y="0"/>
                    <a:pt x="2" y="0"/>
                    <a:pt x="2" y="0"/>
                  </a:cubicBezTo>
                  <a:cubicBezTo>
                    <a:pt x="3" y="12"/>
                    <a:pt x="3" y="12"/>
                    <a:pt x="3" y="12"/>
                  </a:cubicBezTo>
                  <a:cubicBezTo>
                    <a:pt x="2" y="14"/>
                    <a:pt x="2" y="14"/>
                    <a:pt x="2" y="14"/>
                  </a:cubicBezTo>
                  <a:cubicBezTo>
                    <a:pt x="2" y="14"/>
                    <a:pt x="2" y="14"/>
                    <a:pt x="1" y="14"/>
                  </a:cubicBezTo>
                  <a:cubicBezTo>
                    <a:pt x="1" y="12"/>
                    <a:pt x="1" y="9"/>
                    <a:pt x="1"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sp>
          <p:nvSpPr>
            <p:cNvPr id="120" name="Freeform 69"/>
            <p:cNvSpPr/>
            <p:nvPr/>
          </p:nvSpPr>
          <p:spPr bwMode="auto">
            <a:xfrm>
              <a:off x="3826" y="2051"/>
              <a:ext cx="23" cy="119"/>
            </a:xfrm>
            <a:custGeom>
              <a:avLst/>
              <a:gdLst>
                <a:gd name="T0" fmla="*/ 5 w 9"/>
                <a:gd name="T1" fmla="*/ 48 h 49"/>
                <a:gd name="T2" fmla="*/ 1 w 9"/>
                <a:gd name="T3" fmla="*/ 49 h 49"/>
                <a:gd name="T4" fmla="*/ 0 w 9"/>
                <a:gd name="T5" fmla="*/ 49 h 49"/>
                <a:gd name="T6" fmla="*/ 3 w 9"/>
                <a:gd name="T7" fmla="*/ 25 h 49"/>
                <a:gd name="T8" fmla="*/ 3 w 9"/>
                <a:gd name="T9" fmla="*/ 15 h 49"/>
                <a:gd name="T10" fmla="*/ 3 w 9"/>
                <a:gd name="T11" fmla="*/ 8 h 49"/>
                <a:gd name="T12" fmla="*/ 5 w 9"/>
                <a:gd name="T13" fmla="*/ 3 h 49"/>
                <a:gd name="T14" fmla="*/ 9 w 9"/>
                <a:gd name="T15" fmla="*/ 0 h 49"/>
                <a:gd name="T16" fmla="*/ 9 w 9"/>
                <a:gd name="T17" fmla="*/ 3 h 49"/>
                <a:gd name="T18" fmla="*/ 5 w 9"/>
                <a:gd name="T19" fmla="*/ 13 h 49"/>
                <a:gd name="T20" fmla="*/ 6 w 9"/>
                <a:gd name="T21" fmla="*/ 20 h 49"/>
                <a:gd name="T22" fmla="*/ 4 w 9"/>
                <a:gd name="T23" fmla="*/ 35 h 49"/>
                <a:gd name="T24" fmla="*/ 5 w 9"/>
                <a:gd name="T25"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9">
                  <a:moveTo>
                    <a:pt x="5" y="48"/>
                  </a:moveTo>
                  <a:cubicBezTo>
                    <a:pt x="1" y="49"/>
                    <a:pt x="1" y="49"/>
                    <a:pt x="1" y="49"/>
                  </a:cubicBezTo>
                  <a:cubicBezTo>
                    <a:pt x="0" y="49"/>
                    <a:pt x="0" y="49"/>
                    <a:pt x="0" y="49"/>
                  </a:cubicBezTo>
                  <a:cubicBezTo>
                    <a:pt x="0" y="49"/>
                    <a:pt x="1" y="30"/>
                    <a:pt x="3" y="25"/>
                  </a:cubicBezTo>
                  <a:cubicBezTo>
                    <a:pt x="3" y="25"/>
                    <a:pt x="3" y="17"/>
                    <a:pt x="3" y="15"/>
                  </a:cubicBezTo>
                  <a:cubicBezTo>
                    <a:pt x="3" y="13"/>
                    <a:pt x="3" y="9"/>
                    <a:pt x="3" y="8"/>
                  </a:cubicBezTo>
                  <a:cubicBezTo>
                    <a:pt x="3" y="8"/>
                    <a:pt x="4" y="4"/>
                    <a:pt x="5" y="3"/>
                  </a:cubicBezTo>
                  <a:cubicBezTo>
                    <a:pt x="9" y="0"/>
                    <a:pt x="9" y="0"/>
                    <a:pt x="9" y="0"/>
                  </a:cubicBezTo>
                  <a:cubicBezTo>
                    <a:pt x="9" y="3"/>
                    <a:pt x="9" y="3"/>
                    <a:pt x="9" y="3"/>
                  </a:cubicBezTo>
                  <a:cubicBezTo>
                    <a:pt x="9" y="3"/>
                    <a:pt x="5" y="11"/>
                    <a:pt x="5" y="13"/>
                  </a:cubicBezTo>
                  <a:cubicBezTo>
                    <a:pt x="5" y="13"/>
                    <a:pt x="6" y="20"/>
                    <a:pt x="6" y="20"/>
                  </a:cubicBezTo>
                  <a:cubicBezTo>
                    <a:pt x="6" y="21"/>
                    <a:pt x="4" y="34"/>
                    <a:pt x="4" y="35"/>
                  </a:cubicBezTo>
                  <a:cubicBezTo>
                    <a:pt x="4" y="36"/>
                    <a:pt x="5" y="48"/>
                    <a:pt x="5" y="48"/>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73654" tIns="36827" rIns="73654" bIns="36827" numCol="1" anchor="t" anchorCtr="0" compatLnSpc="1"/>
            <a:lstStyle/>
            <a:p>
              <a:endParaRPr lang="zh-CN" altLang="en-US" sz="1175">
                <a:solidFill>
                  <a:prstClr val="black"/>
                </a:solidFill>
              </a:endParaRPr>
            </a:p>
          </p:txBody>
        </p:sp>
      </p:grpSp>
      <p:grpSp>
        <p:nvGrpSpPr>
          <p:cNvPr id="4" name="组合 3"/>
          <p:cNvGrpSpPr/>
          <p:nvPr/>
        </p:nvGrpSpPr>
        <p:grpSpPr>
          <a:xfrm>
            <a:off x="2070417" y="670070"/>
            <a:ext cx="4999160" cy="3813105"/>
            <a:chOff x="2537777" y="932960"/>
            <a:chExt cx="4999160" cy="3813105"/>
          </a:xfrm>
        </p:grpSpPr>
        <p:sp>
          <p:nvSpPr>
            <p:cNvPr id="80" name="矩形 79"/>
            <p:cNvSpPr/>
            <p:nvPr/>
          </p:nvSpPr>
          <p:spPr>
            <a:xfrm>
              <a:off x="2757389" y="1112514"/>
              <a:ext cx="4553086" cy="2443747"/>
            </a:xfrm>
            <a:prstGeom prst="rect">
              <a:avLst/>
            </a:prstGeom>
            <a:gradFill>
              <a:gsLst>
                <a:gs pos="0">
                  <a:srgbClr val="FF0000"/>
                </a:gs>
                <a:gs pos="100000">
                  <a:srgbClr val="960000"/>
                </a:gs>
              </a:gsLst>
            </a:gradFill>
            <a:ln>
              <a:noFill/>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nSpc>
                  <a:spcPct val="150000"/>
                </a:lnSpc>
              </a:pPr>
              <a:endParaRPr lang="zh-CN" altLang="en-US" sz="1100" b="1" dirty="0">
                <a:ln w="50800"/>
                <a:solidFill>
                  <a:schemeClr val="bg1">
                    <a:shade val="50000"/>
                  </a:schemeClr>
                </a:solidFill>
              </a:endParaRPr>
            </a:p>
          </p:txBody>
        </p:sp>
        <p:sp>
          <p:nvSpPr>
            <p:cNvPr id="81" name="圆角矩形 1"/>
            <p:cNvSpPr/>
            <p:nvPr/>
          </p:nvSpPr>
          <p:spPr>
            <a:xfrm>
              <a:off x="2537777" y="932960"/>
              <a:ext cx="4999160" cy="3277595"/>
            </a:xfrm>
            <a:custGeom>
              <a:avLst/>
              <a:gdLst/>
              <a:ahLst/>
              <a:cxnLst/>
              <a:rect l="l" t="t" r="r" b="b"/>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5"/>
            </a:p>
          </p:txBody>
        </p:sp>
        <p:sp>
          <p:nvSpPr>
            <p:cNvPr id="82" name="圆角矩形 12"/>
            <p:cNvSpPr/>
            <p:nvPr/>
          </p:nvSpPr>
          <p:spPr>
            <a:xfrm>
              <a:off x="2537777" y="932960"/>
              <a:ext cx="4999160" cy="2828015"/>
            </a:xfrm>
            <a:custGeom>
              <a:avLst/>
              <a:gdLst/>
              <a:ahLst/>
              <a:cxnLst/>
              <a:rect l="l" t="t" r="r" b="b"/>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5"/>
            </a:p>
          </p:txBody>
        </p:sp>
        <p:sp>
          <p:nvSpPr>
            <p:cNvPr id="83" name="矩形 14"/>
            <p:cNvSpPr/>
            <p:nvPr/>
          </p:nvSpPr>
          <p:spPr>
            <a:xfrm>
              <a:off x="2752972" y="1138562"/>
              <a:ext cx="4568769" cy="2416812"/>
            </a:xfrm>
            <a:custGeom>
              <a:avLst/>
              <a:gdLst/>
              <a:ahLst/>
              <a:cxnLst/>
              <a:rect l="l" t="t" r="r" b="b"/>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sp>
          <p:nvSpPr>
            <p:cNvPr id="84" name="矩形 83"/>
            <p:cNvSpPr/>
            <p:nvPr/>
          </p:nvSpPr>
          <p:spPr>
            <a:xfrm>
              <a:off x="4441364" y="4210555"/>
              <a:ext cx="1191986" cy="10289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sp>
          <p:nvSpPr>
            <p:cNvPr id="85" name="矩形 84"/>
            <p:cNvSpPr/>
            <p:nvPr/>
          </p:nvSpPr>
          <p:spPr>
            <a:xfrm>
              <a:off x="4441364" y="4306711"/>
              <a:ext cx="1191986" cy="257237"/>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sp>
          <p:nvSpPr>
            <p:cNvPr id="86" name="圆角矩形 85"/>
            <p:cNvSpPr/>
            <p:nvPr/>
          </p:nvSpPr>
          <p:spPr>
            <a:xfrm>
              <a:off x="4044035" y="4563977"/>
              <a:ext cx="1986642" cy="18208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sp>
          <p:nvSpPr>
            <p:cNvPr id="87" name="椭圆 86"/>
            <p:cNvSpPr/>
            <p:nvPr/>
          </p:nvSpPr>
          <p:spPr>
            <a:xfrm>
              <a:off x="4987969" y="988308"/>
              <a:ext cx="99320" cy="9932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sp>
          <p:nvSpPr>
            <p:cNvPr id="88" name="矩形 23"/>
            <p:cNvSpPr/>
            <p:nvPr/>
          </p:nvSpPr>
          <p:spPr>
            <a:xfrm>
              <a:off x="5273438" y="932960"/>
              <a:ext cx="2263499" cy="3277595"/>
            </a:xfrm>
            <a:custGeom>
              <a:avLst/>
              <a:gdLst/>
              <a:ahLst/>
              <a:cxnLst/>
              <a:rect l="l" t="t" r="r" b="b"/>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654" tIns="36827" rIns="73654" bIns="36827" numCol="1" spcCol="0" rtlCol="0" fromWordArt="0" anchor="ctr" anchorCtr="0" forceAA="0" compatLnSpc="1">
              <a:noAutofit/>
            </a:bodyPr>
            <a:lstStyle/>
            <a:p>
              <a:pPr algn="ctr"/>
              <a:endParaRPr lang="zh-CN" altLang="en-US" sz="1175"/>
            </a:p>
          </p:txBody>
        </p:sp>
      </p:grpSp>
      <p:sp>
        <p:nvSpPr>
          <p:cNvPr id="89" name="TextBox 24"/>
          <p:cNvSpPr txBox="1"/>
          <p:nvPr/>
        </p:nvSpPr>
        <p:spPr>
          <a:xfrm>
            <a:off x="4106919" y="1009163"/>
            <a:ext cx="934871" cy="439351"/>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zh-CN" altLang="en-US" sz="2255" b="1" cap="all" dirty="0" smtClean="0">
                <a:ln w="0">
                  <a:noFill/>
                </a:ln>
                <a:solidFill>
                  <a:schemeClr val="bg1"/>
                </a:solidFill>
                <a:effectLst/>
                <a:latin typeface="微软雅黑" panose="020B0503020204020204" pitchFamily="34" charset="-122"/>
                <a:ea typeface="微软雅黑" panose="020B0503020204020204" pitchFamily="34" charset="-122"/>
              </a:rPr>
              <a:t>前  言</a:t>
            </a:r>
            <a:endParaRPr lang="zh-CN" altLang="en-US" sz="2255" b="1" cap="all" dirty="0">
              <a:ln w="0">
                <a:noFill/>
              </a:ln>
              <a:solidFill>
                <a:schemeClr val="bg1"/>
              </a:solidFill>
              <a:effectLst/>
              <a:latin typeface="微软雅黑" panose="020B0503020204020204" pitchFamily="34" charset="-122"/>
              <a:ea typeface="微软雅黑" panose="020B0503020204020204" pitchFamily="34" charset="-122"/>
            </a:endParaRPr>
          </a:p>
        </p:txBody>
      </p:sp>
      <p:sp>
        <p:nvSpPr>
          <p:cNvPr id="45" name="矩形 44"/>
          <p:cNvSpPr/>
          <p:nvPr/>
        </p:nvSpPr>
        <p:spPr>
          <a:xfrm>
            <a:off x="2461643" y="1425617"/>
            <a:ext cx="4276028" cy="1328420"/>
          </a:xfrm>
          <a:prstGeom prst="rect">
            <a:avLst/>
          </a:prstGeom>
        </p:spPr>
        <p:txBody>
          <a:bodyPr wrap="square" lIns="69129" tIns="34564" rIns="69129" bIns="34564">
            <a:spAutoFit/>
          </a:bodyPr>
          <a:lstStyle/>
          <a:p>
            <a:pPr algn="just">
              <a:lnSpc>
                <a:spcPct val="150000"/>
              </a:lnSpc>
              <a:spcBef>
                <a:spcPts val="2000"/>
              </a:spcBef>
            </a:pPr>
            <a:r>
              <a:rPr lang="en-US" dirty="0">
                <a:solidFill>
                  <a:schemeClr val="bg1"/>
                </a:solidFill>
                <a:latin typeface="微软雅黑" panose="020B0503020204020204" pitchFamily="34" charset="-122"/>
                <a:ea typeface="微软雅黑" panose="020B0503020204020204" pitchFamily="34" charset="-122"/>
              </a:rPr>
              <a:t>     </a:t>
            </a:r>
            <a:r>
              <a:rPr dirty="0">
                <a:solidFill>
                  <a:schemeClr val="bg1"/>
                </a:solidFill>
                <a:latin typeface="微软雅黑" panose="020B0503020204020204" pitchFamily="34" charset="-122"/>
                <a:ea typeface="微软雅黑" panose="020B0503020204020204" pitchFamily="34" charset="-122"/>
              </a:rPr>
              <a:t>一年来，在站领导的关怀下，在全站职工的帮助下，我能恪尽职守，全身心的投入到工作中，尽自己的全力履行好办公室工作职责，现将一年以来的工作、学习、作以汇报</a:t>
            </a:r>
            <a:r>
              <a:rPr lang="zh-CN" dirty="0">
                <a:solidFill>
                  <a:schemeClr val="bg1"/>
                </a:solidFill>
                <a:latin typeface="微软雅黑" panose="020B0503020204020204" pitchFamily="34" charset="-122"/>
                <a:ea typeface="微软雅黑" panose="020B0503020204020204" pitchFamily="34" charset="-122"/>
              </a:rPr>
              <a:t>。</a:t>
            </a:r>
          </a:p>
        </p:txBody>
      </p:sp>
      <p:pic>
        <p:nvPicPr>
          <p:cNvPr id="43" name="图片 42" descr="01"/>
          <p:cNvPicPr>
            <a:picLocks noChangeAspect="1"/>
          </p:cNvPicPr>
          <p:nvPr/>
        </p:nvPicPr>
        <p:blipFill>
          <a:blip r:embed="rId4"/>
          <a:stretch>
            <a:fillRect/>
          </a:stretch>
        </p:blipFill>
        <p:spPr>
          <a:xfrm>
            <a:off x="7380605" y="1924685"/>
            <a:ext cx="3042920" cy="3803650"/>
          </a:xfrm>
          <a:prstGeom prst="rect">
            <a:avLst/>
          </a:prstGeom>
        </p:spPr>
      </p:pic>
      <p:sp>
        <p:nvSpPr>
          <p:cNvPr id="3" name="TextBox 24"/>
          <p:cNvSpPr txBox="1"/>
          <p:nvPr/>
        </p:nvSpPr>
        <p:spPr>
          <a:xfrm>
            <a:off x="8005184" y="210333"/>
            <a:ext cx="1021080" cy="45974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255" b="1" cap="all" dirty="0" smtClean="0">
                <a:ln w="0">
                  <a:noFill/>
                </a:ln>
                <a:solidFill>
                  <a:srgbClr val="EB0011"/>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p:val>
                                            <p:fltVal val="0"/>
                                          </p:val>
                                        </p:tav>
                                        <p:tav tm="100000">
                                          <p:val>
                                            <p:strVal val="#ppt_w"/>
                                          </p:val>
                                        </p:tav>
                                      </p:tavLst>
                                    </p:anim>
                                    <p:anim calcmode="lin" valueType="num">
                                      <p:cBhvr>
                                        <p:cTn id="8" dur="3000" fill="hold"/>
                                        <p:tgtEl>
                                          <p:spTgt spid="4"/>
                                        </p:tgtEl>
                                        <p:attrNameLst>
                                          <p:attrName>ppt_h</p:attrName>
                                        </p:attrNameLst>
                                      </p:cBhvr>
                                      <p:tavLst>
                                        <p:tav tm="0">
                                          <p:val>
                                            <p:fltVal val="0"/>
                                          </p:val>
                                        </p:tav>
                                        <p:tav tm="100000">
                                          <p:val>
                                            <p:strVal val="#ppt_h"/>
                                          </p:val>
                                        </p:tav>
                                      </p:tavLst>
                                    </p:anim>
                                    <p:animEffect transition="in" filter="fade">
                                      <p:cBhvr>
                                        <p:cTn id="9" dur="3000"/>
                                        <p:tgtEl>
                                          <p:spTgt spid="4"/>
                                        </p:tgtEl>
                                      </p:cBhvr>
                                    </p:animEffect>
                                  </p:childTnLst>
                                </p:cTn>
                              </p:par>
                            </p:childTnLst>
                          </p:cTn>
                        </p:par>
                        <p:par>
                          <p:cTn id="10" fill="hold">
                            <p:stCondLst>
                              <p:cond delay="3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89"/>
                                        </p:tgtEl>
                                        <p:attrNameLst>
                                          <p:attrName>style.visibility</p:attrName>
                                        </p:attrNameLst>
                                      </p:cBhvr>
                                      <p:to>
                                        <p:strVal val="visible"/>
                                      </p:to>
                                    </p:set>
                                    <p:anim by="(-#ppt_w*2)" calcmode="lin" valueType="num">
                                      <p:cBhvr rctx="PPT">
                                        <p:cTn id="13" dur="500" autoRev="1" fill="hold">
                                          <p:stCondLst>
                                            <p:cond delay="0"/>
                                          </p:stCondLst>
                                        </p:cTn>
                                        <p:tgtEl>
                                          <p:spTgt spid="89"/>
                                        </p:tgtEl>
                                        <p:attrNameLst>
                                          <p:attrName>ppt_w</p:attrName>
                                        </p:attrNameLst>
                                      </p:cBhvr>
                                    </p:anim>
                                    <p:anim by="(#ppt_w*0.50)" calcmode="lin" valueType="num">
                                      <p:cBhvr>
                                        <p:cTn id="14" dur="500" decel="50000" autoRev="1" fill="hold">
                                          <p:stCondLst>
                                            <p:cond delay="0"/>
                                          </p:stCondLst>
                                        </p:cTn>
                                        <p:tgtEl>
                                          <p:spTgt spid="89"/>
                                        </p:tgtEl>
                                        <p:attrNameLst>
                                          <p:attrName>ppt_x</p:attrName>
                                        </p:attrNameLst>
                                      </p:cBhvr>
                                    </p:anim>
                                    <p:anim from="(-#ppt_h/2)" to="(#ppt_y)" calcmode="lin" valueType="num">
                                      <p:cBhvr>
                                        <p:cTn id="15" dur="1000" fill="hold">
                                          <p:stCondLst>
                                            <p:cond delay="0"/>
                                          </p:stCondLst>
                                        </p:cTn>
                                        <p:tgtEl>
                                          <p:spTgt spid="89"/>
                                        </p:tgtEl>
                                        <p:attrNameLst>
                                          <p:attrName>ppt_y</p:attrName>
                                        </p:attrNameLst>
                                      </p:cBhvr>
                                    </p:anim>
                                    <p:animRot by="21600000">
                                      <p:cBhvr>
                                        <p:cTn id="16" dur="1000" fill="hold">
                                          <p:stCondLst>
                                            <p:cond delay="0"/>
                                          </p:stCondLst>
                                        </p:cTn>
                                        <p:tgtEl>
                                          <p:spTgt spid="89"/>
                                        </p:tgtEl>
                                        <p:attrNameLst>
                                          <p:attrName>r</p:attrName>
                                        </p:attrNameLst>
                                      </p:cBhvr>
                                    </p:animRot>
                                  </p:childTnLst>
                                </p:cTn>
                              </p:par>
                            </p:childTnLst>
                          </p:cTn>
                        </p:par>
                        <p:par>
                          <p:cTn id="17" fill="hold">
                            <p:stCondLst>
                              <p:cond delay="43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5"/>
                                        </p:tgtEl>
                                        <p:attrNameLst>
                                          <p:attrName>style.visibility</p:attrName>
                                        </p:attrNameLst>
                                      </p:cBhvr>
                                      <p:to>
                                        <p:strVal val="visible"/>
                                      </p:to>
                                    </p:set>
                                    <p:anim by="(-#ppt_w*2)" calcmode="lin" valueType="num">
                                      <p:cBhvr rctx="PPT">
                                        <p:cTn id="20" dur="250" autoRev="1" fill="hold">
                                          <p:stCondLst>
                                            <p:cond delay="0"/>
                                          </p:stCondLst>
                                        </p:cTn>
                                        <p:tgtEl>
                                          <p:spTgt spid="45"/>
                                        </p:tgtEl>
                                        <p:attrNameLst>
                                          <p:attrName>ppt_w</p:attrName>
                                        </p:attrNameLst>
                                      </p:cBhvr>
                                    </p:anim>
                                    <p:anim by="(#ppt_w*0.50)" calcmode="lin" valueType="num">
                                      <p:cBhvr>
                                        <p:cTn id="21" dur="250" decel="50000" autoRev="1" fill="hold">
                                          <p:stCondLst>
                                            <p:cond delay="0"/>
                                          </p:stCondLst>
                                        </p:cTn>
                                        <p:tgtEl>
                                          <p:spTgt spid="45"/>
                                        </p:tgtEl>
                                        <p:attrNameLst>
                                          <p:attrName>ppt_x</p:attrName>
                                        </p:attrNameLst>
                                      </p:cBhvr>
                                    </p:anim>
                                    <p:anim from="(-#ppt_h/2)" to="(#ppt_y)" calcmode="lin" valueType="num">
                                      <p:cBhvr>
                                        <p:cTn id="22" dur="500" fill="hold">
                                          <p:stCondLst>
                                            <p:cond delay="0"/>
                                          </p:stCondLst>
                                        </p:cTn>
                                        <p:tgtEl>
                                          <p:spTgt spid="45"/>
                                        </p:tgtEl>
                                        <p:attrNameLst>
                                          <p:attrName>ppt_y</p:attrName>
                                        </p:attrNameLst>
                                      </p:cBhvr>
                                    </p:anim>
                                    <p:animRot by="21600000">
                                      <p:cBhvr>
                                        <p:cTn id="23" dur="500" fill="hold">
                                          <p:stCondLst>
                                            <p:cond delay="0"/>
                                          </p:stCondLst>
                                        </p:cTn>
                                        <p:tgtEl>
                                          <p:spTgt spid="45"/>
                                        </p:tgtEl>
                                        <p:attrNameLst>
                                          <p:attrName>r</p:attrName>
                                        </p:attrNameLst>
                                      </p:cBhvr>
                                    </p:animRot>
                                  </p:childTnLst>
                                </p:cTn>
                              </p:par>
                            </p:childTnLst>
                          </p:cTn>
                        </p:par>
                        <p:par>
                          <p:cTn id="24" fill="hold">
                            <p:stCondLst>
                              <p:cond delay="8800"/>
                            </p:stCondLst>
                            <p:childTnLst>
                              <p:par>
                                <p:cTn id="25" presetID="47"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000"/>
                                        <p:tgtEl>
                                          <p:spTgt spid="90"/>
                                        </p:tgtEl>
                                      </p:cBhvr>
                                    </p:animEffect>
                                    <p:anim calcmode="lin" valueType="num">
                                      <p:cBhvr>
                                        <p:cTn id="28" dur="1000" fill="hold"/>
                                        <p:tgtEl>
                                          <p:spTgt spid="90"/>
                                        </p:tgtEl>
                                        <p:attrNameLst>
                                          <p:attrName>ppt_x</p:attrName>
                                        </p:attrNameLst>
                                      </p:cBhvr>
                                      <p:tavLst>
                                        <p:tav tm="0">
                                          <p:val>
                                            <p:strVal val="#ppt_x"/>
                                          </p:val>
                                        </p:tav>
                                        <p:tav tm="100000">
                                          <p:val>
                                            <p:strVal val="#ppt_x"/>
                                          </p:val>
                                        </p:tav>
                                      </p:tavLst>
                                    </p:anim>
                                    <p:anim calcmode="lin" valueType="num">
                                      <p:cBhvr>
                                        <p:cTn id="29" dur="1000" fill="hold"/>
                                        <p:tgtEl>
                                          <p:spTgt spid="90"/>
                                        </p:tgtEl>
                                        <p:attrNameLst>
                                          <p:attrName>ppt_y</p:attrName>
                                        </p:attrNameLst>
                                      </p:cBhvr>
                                      <p:tavLst>
                                        <p:tav tm="0">
                                          <p:val>
                                            <p:strVal val="#ppt_y-.1"/>
                                          </p:val>
                                        </p:tav>
                                        <p:tav tm="100000">
                                          <p:val>
                                            <p:strVal val="#ppt_y"/>
                                          </p:val>
                                        </p:tav>
                                      </p:tavLst>
                                    </p:anim>
                                  </p:childTnLst>
                                </p:cTn>
                              </p:par>
                            </p:childTnLst>
                          </p:cTn>
                        </p:par>
                        <p:par>
                          <p:cTn id="30" fill="hold">
                            <p:stCondLst>
                              <p:cond delay="98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3"/>
                                        </p:tgtEl>
                                        <p:attrNameLst>
                                          <p:attrName>style.visibility</p:attrName>
                                        </p:attrNameLst>
                                      </p:cBhvr>
                                      <p:to>
                                        <p:strVal val="visible"/>
                                      </p:to>
                                    </p:set>
                                    <p:anim by="(-#ppt_w*2)" calcmode="lin" valueType="num">
                                      <p:cBhvr rctx="PPT">
                                        <p:cTn id="33" dur="500" autoRev="1" fill="hold">
                                          <p:stCondLst>
                                            <p:cond delay="0"/>
                                          </p:stCondLst>
                                        </p:cTn>
                                        <p:tgtEl>
                                          <p:spTgt spid="3"/>
                                        </p:tgtEl>
                                        <p:attrNameLst>
                                          <p:attrName>ppt_w</p:attrName>
                                        </p:attrNameLst>
                                      </p:cBhvr>
                                    </p:anim>
                                    <p:anim by="(#ppt_w*0.50)" calcmode="lin" valueType="num">
                                      <p:cBhvr>
                                        <p:cTn id="34" dur="500" decel="50000" autoRev="1" fill="hold">
                                          <p:stCondLst>
                                            <p:cond delay="0"/>
                                          </p:stCondLst>
                                        </p:cTn>
                                        <p:tgtEl>
                                          <p:spTgt spid="3"/>
                                        </p:tgtEl>
                                        <p:attrNameLst>
                                          <p:attrName>ppt_x</p:attrName>
                                        </p:attrNameLst>
                                      </p:cBhvr>
                                    </p:anim>
                                    <p:anim from="(-#ppt_h/2)" to="(#ppt_y)" calcmode="lin" valueType="num">
                                      <p:cBhvr>
                                        <p:cTn id="35" dur="1000" fill="hold">
                                          <p:stCondLst>
                                            <p:cond delay="0"/>
                                          </p:stCondLst>
                                        </p:cTn>
                                        <p:tgtEl>
                                          <p:spTgt spid="3"/>
                                        </p:tgtEl>
                                        <p:attrNameLst>
                                          <p:attrName>ppt_y</p:attrName>
                                        </p:attrNameLst>
                                      </p:cBhvr>
                                    </p:anim>
                                    <p:animRot by="21600000">
                                      <p:cBhvr>
                                        <p:cTn id="3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4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36" descr="中国地图副本"/>
          <p:cNvPicPr>
            <a:picLocks noChangeAspect="1" noChangeArrowheads="1"/>
          </p:cNvPicPr>
          <p:nvPr/>
        </p:nvPicPr>
        <p:blipFill>
          <a:blip r:embed="rId2" cstate="print">
            <a:grayscl/>
            <a:extLst>
              <a:ext uri="{BEBA8EAE-BF5A-486C-A8C5-ECC9F3942E4B}">
                <a14:imgProps xmlns:a14="http://schemas.microsoft.com/office/drawing/2010/main">
                  <a14:imgLayer r:embed="rId3">
                    <a14:imgEffect>
                      <a14:brightnessContrast bright="22000" contrast="-38000"/>
                    </a14:imgEffect>
                    <a14:imgEffect>
                      <a14:colorTemperature colorTemp="11500"/>
                    </a14:imgEffect>
                    <a14:imgEffect>
                      <a14:saturation sat="210000"/>
                    </a14:imgEffect>
                    <a14:imgEffect>
                      <a14:sharpenSoften amount="50000"/>
                    </a14:imgEffect>
                  </a14:imgLayer>
                </a14:imgProps>
              </a:ext>
              <a:ext uri="{28A0092B-C50C-407E-A947-70E740481C1C}">
                <a14:useLocalDpi xmlns:a14="http://schemas.microsoft.com/office/drawing/2010/main" val="0"/>
              </a:ext>
            </a:extLst>
          </a:blip>
          <a:srcRect b="17883"/>
          <a:stretch>
            <a:fillRect/>
          </a:stretch>
        </p:blipFill>
        <p:spPr bwMode="auto">
          <a:xfrm>
            <a:off x="2174886" y="1152959"/>
            <a:ext cx="3098503" cy="2242021"/>
          </a:xfrm>
          <a:prstGeom prst="rect">
            <a:avLst/>
          </a:prstGeom>
          <a:noFill/>
          <a:ln>
            <a:noFill/>
          </a:ln>
          <a:effectLst>
            <a:outerShdw blurRad="241300" dist="38100" dir="5400000" sx="105000" sy="105000" algn="t" rotWithShape="0">
              <a:prstClr val="black">
                <a:alpha val="24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4788060" y="2161928"/>
            <a:ext cx="196132" cy="187262"/>
          </a:xfrm>
          <a:prstGeom prst="ellipse">
            <a:avLst/>
          </a:prstGeom>
          <a:solidFill>
            <a:schemeClr val="bg2"/>
          </a:solidFill>
          <a:ln w="15875" cap="flat" cmpd="sng" algn="ctr">
            <a:solidFill>
              <a:srgbClr val="FFFFFF"/>
            </a:solidFill>
            <a:prstDash val="solid"/>
          </a:ln>
          <a:effectLst/>
        </p:spPr>
        <p:txBody>
          <a:bodyPr lIns="73018" tIns="36509" rIns="73018" bIns="36509" rtlCol="0" anchor="ctr"/>
          <a:lstStyle/>
          <a:p>
            <a:pPr algn="ctr" defTabSz="729615">
              <a:defRPr/>
            </a:pPr>
            <a:endParaRPr lang="zh-CN" altLang="en-US" sz="1500" kern="0">
              <a:solidFill>
                <a:srgbClr val="FFFFFF"/>
              </a:solidFill>
              <a:latin typeface="Arial" panose="020B0604020202020204"/>
              <a:ea typeface="宋体" panose="02010600030101010101" pitchFamily="2" charset="-122"/>
            </a:endParaRPr>
          </a:p>
        </p:txBody>
      </p:sp>
      <p:sp>
        <p:nvSpPr>
          <p:cNvPr id="4" name="Line 56"/>
          <p:cNvSpPr>
            <a:spLocks noChangeShapeType="1"/>
          </p:cNvSpPr>
          <p:nvPr/>
        </p:nvSpPr>
        <p:spPr bwMode="auto">
          <a:xfrm flipH="1">
            <a:off x="4886125" y="2255559"/>
            <a:ext cx="2767651" cy="0"/>
          </a:xfrm>
          <a:prstGeom prst="line">
            <a:avLst/>
          </a:prstGeom>
          <a:noFill/>
          <a:ln w="12700">
            <a:solidFill>
              <a:srgbClr val="C00000"/>
            </a:solidFill>
            <a:round/>
            <a:tailEnd type="oval" w="med" len="med"/>
          </a:ln>
          <a:extLst>
            <a:ext uri="{909E8E84-426E-40DD-AFC4-6F175D3DCCD1}">
              <a14:hiddenFill xmlns:a14="http://schemas.microsoft.com/office/drawing/2010/main">
                <a:noFill/>
              </a14:hiddenFill>
            </a:ext>
          </a:extLst>
        </p:spPr>
        <p:txBody>
          <a:bodyPr lIns="73018" tIns="36509" rIns="73018" bIns="36509"/>
          <a:lstStyle/>
          <a:p>
            <a:pPr fontAlgn="base">
              <a:spcBef>
                <a:spcPct val="0"/>
              </a:spcBef>
              <a:spcAft>
                <a:spcPct val="0"/>
              </a:spcAft>
            </a:pPr>
            <a:endParaRPr lang="zh-CN" altLang="en-US" sz="900">
              <a:solidFill>
                <a:srgbClr val="000000"/>
              </a:solidFill>
              <a:ea typeface="微软雅黑" panose="020B0503020204020204" pitchFamily="34" charset="-122"/>
            </a:endParaRPr>
          </a:p>
        </p:txBody>
      </p:sp>
      <p:sp>
        <p:nvSpPr>
          <p:cNvPr id="5" name="TextBox 52"/>
          <p:cNvSpPr txBox="1">
            <a:spLocks noChangeArrowheads="1"/>
          </p:cNvSpPr>
          <p:nvPr/>
        </p:nvSpPr>
        <p:spPr bwMode="auto">
          <a:xfrm>
            <a:off x="5112170" y="2273969"/>
            <a:ext cx="2260930" cy="354423"/>
          </a:xfrm>
          <a:prstGeom prst="rect">
            <a:avLst/>
          </a:prstGeom>
          <a:noFill/>
          <a:ln w="9525">
            <a:noFill/>
            <a:miter lim="800000"/>
          </a:ln>
        </p:spPr>
        <p:txBody>
          <a:bodyPr wrap="square" lIns="73018" tIns="36509" rIns="73018" bIns="36509">
            <a:spAutoFit/>
          </a:bodyPr>
          <a:lstStyle/>
          <a:p>
            <a:pPr fontAlgn="base">
              <a:spcBef>
                <a:spcPct val="0"/>
              </a:spcBef>
              <a:spcAft>
                <a:spcPct val="0"/>
              </a:spcAft>
            </a:pPr>
            <a:r>
              <a:rPr lang="zh-CN" altLang="en-US" dirty="0">
                <a:solidFill>
                  <a:schemeClr val="bg1">
                    <a:lumMod val="65000"/>
                  </a:schemeClr>
                </a:solidFill>
                <a:latin typeface="微软雅黑" panose="020B0503020204020204" pitchFamily="34" charset="-122"/>
                <a:ea typeface="微软雅黑" panose="020B0503020204020204" pitchFamily="34" charset="-122"/>
              </a:rPr>
              <a:t>单击添加文本</a:t>
            </a:r>
            <a:r>
              <a:rPr lang="en-US" altLang="zh-CN" dirty="0">
                <a:solidFill>
                  <a:schemeClr val="bg1">
                    <a:lumMod val="65000"/>
                  </a:schemeClr>
                </a:solidFill>
                <a:latin typeface="微软雅黑" panose="020B0503020204020204" pitchFamily="34" charset="-122"/>
                <a:ea typeface="微软雅黑" panose="020B0503020204020204" pitchFamily="34" charset="-122"/>
              </a:rPr>
              <a:t> … …</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椭圆 5"/>
          <p:cNvSpPr/>
          <p:nvPr/>
        </p:nvSpPr>
        <p:spPr>
          <a:xfrm>
            <a:off x="3793044" y="2745754"/>
            <a:ext cx="187627" cy="179141"/>
          </a:xfrm>
          <a:prstGeom prst="ellipse">
            <a:avLst/>
          </a:prstGeom>
          <a:solidFill>
            <a:srgbClr val="FF0000"/>
          </a:solidFill>
          <a:ln w="12700" cap="flat" cmpd="sng" algn="ctr">
            <a:solidFill>
              <a:srgbClr val="FFFFFF"/>
            </a:solidFill>
            <a:prstDash val="solid"/>
          </a:ln>
          <a:effectLst/>
        </p:spPr>
        <p:txBody>
          <a:bodyPr lIns="73018" tIns="36509" rIns="73018" bIns="36509" rtlCol="0" anchor="ctr"/>
          <a:lstStyle/>
          <a:p>
            <a:pPr algn="ctr" defTabSz="729615">
              <a:defRPr/>
            </a:pPr>
            <a:endParaRPr lang="zh-CN" altLang="en-US" sz="1500" kern="0">
              <a:solidFill>
                <a:srgbClr val="C00000"/>
              </a:solidFill>
              <a:latin typeface="Arial" panose="020B0604020202020204"/>
              <a:ea typeface="宋体" panose="02010600030101010101" pitchFamily="2" charset="-122"/>
            </a:endParaRPr>
          </a:p>
        </p:txBody>
      </p:sp>
      <p:sp>
        <p:nvSpPr>
          <p:cNvPr id="7" name="Rectangle 55"/>
          <p:cNvSpPr>
            <a:spLocks noChangeArrowheads="1"/>
          </p:cNvSpPr>
          <p:nvPr/>
        </p:nvSpPr>
        <p:spPr bwMode="auto">
          <a:xfrm>
            <a:off x="1542231" y="3221561"/>
            <a:ext cx="1910529" cy="4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18" tIns="36509" rIns="73018" bIns="36509">
            <a:spAutoFit/>
          </a:bodyPr>
          <a:lstStyle/>
          <a:p>
            <a:pPr fontAlgn="base">
              <a:spcBef>
                <a:spcPct val="0"/>
              </a:spcBef>
              <a:spcAft>
                <a:spcPct val="0"/>
              </a:spcAft>
            </a:pPr>
            <a:r>
              <a:rPr lang="zh-CN" altLang="en-US" sz="900" dirty="0">
                <a:solidFill>
                  <a:srgbClr val="FF0000"/>
                </a:solidFill>
                <a:ea typeface="微软雅黑" panose="020B0503020204020204" pitchFamily="34" charset="-122"/>
              </a:rPr>
              <a:t>单击此处添加段落文字内容</a:t>
            </a:r>
            <a:endParaRPr lang="zh-CN" altLang="en-US" sz="800" dirty="0">
              <a:solidFill>
                <a:srgbClr val="FF0000"/>
              </a:solidFill>
              <a:ea typeface="微软雅黑" panose="020B0503020204020204" pitchFamily="34" charset="-122"/>
            </a:endParaRPr>
          </a:p>
          <a:p>
            <a:pPr fontAlgn="base">
              <a:spcBef>
                <a:spcPct val="0"/>
              </a:spcBef>
              <a:spcAft>
                <a:spcPct val="0"/>
              </a:spcAft>
            </a:pPr>
            <a:r>
              <a:rPr lang="zh-CN" altLang="en-US" sz="700" dirty="0">
                <a:solidFill>
                  <a:srgbClr val="FF0000"/>
                </a:solidFill>
                <a:ea typeface="微软雅黑" panose="020B0503020204020204" pitchFamily="34" charset="-122"/>
              </a:rPr>
              <a:t>单击此处添加段落文字内容</a:t>
            </a:r>
          </a:p>
          <a:p>
            <a:pPr fontAlgn="base">
              <a:spcBef>
                <a:spcPct val="0"/>
              </a:spcBef>
              <a:spcAft>
                <a:spcPct val="0"/>
              </a:spcAft>
            </a:pPr>
            <a:r>
              <a:rPr lang="zh-CN" altLang="en-US" sz="700" dirty="0">
                <a:solidFill>
                  <a:srgbClr val="FF0000"/>
                </a:solidFill>
                <a:ea typeface="微软雅黑" panose="020B0503020204020204" pitchFamily="34" charset="-122"/>
              </a:rPr>
              <a:t>单击此处添加段落文字内容</a:t>
            </a:r>
          </a:p>
        </p:txBody>
      </p:sp>
      <p:grpSp>
        <p:nvGrpSpPr>
          <p:cNvPr id="8" name="组合 7"/>
          <p:cNvGrpSpPr/>
          <p:nvPr/>
        </p:nvGrpSpPr>
        <p:grpSpPr>
          <a:xfrm>
            <a:off x="1626709" y="2827935"/>
            <a:ext cx="2252409" cy="376576"/>
            <a:chOff x="381000" y="3096770"/>
            <a:chExt cx="2771774" cy="485359"/>
          </a:xfrm>
        </p:grpSpPr>
        <p:sp>
          <p:nvSpPr>
            <p:cNvPr id="9" name="Line 54"/>
            <p:cNvSpPr>
              <a:spLocks noChangeShapeType="1"/>
            </p:cNvSpPr>
            <p:nvPr/>
          </p:nvSpPr>
          <p:spPr bwMode="auto">
            <a:xfrm flipV="1">
              <a:off x="2643186" y="3096770"/>
              <a:ext cx="509588" cy="483092"/>
            </a:xfrm>
            <a:prstGeom prst="line">
              <a:avLst/>
            </a:prstGeom>
            <a:noFill/>
            <a:ln w="12700">
              <a:solidFill>
                <a:srgbClr val="C00000"/>
              </a:solidFill>
              <a:round/>
              <a:tailEnd type="oval" w="med" len="med"/>
            </a:ln>
            <a:extLst>
              <a:ext uri="{909E8E84-426E-40DD-AFC4-6F175D3DCCD1}">
                <a14:hiddenFill xmlns:a14="http://schemas.microsoft.com/office/drawing/2010/main">
                  <a:noFill/>
                </a14:hiddenFill>
              </a:ext>
            </a:extLst>
          </p:spPr>
          <p:txBody>
            <a:bodyPr/>
            <a:lstStyle/>
            <a:p>
              <a:pPr defTabSz="729615">
                <a:defRPr/>
              </a:pPr>
              <a:endParaRPr lang="zh-CN" altLang="en-US" sz="900" kern="0">
                <a:solidFill>
                  <a:srgbClr val="C00000"/>
                </a:solidFill>
                <a:ea typeface="微软雅黑" panose="020B0503020204020204" pitchFamily="34" charset="-122"/>
              </a:endParaRPr>
            </a:p>
          </p:txBody>
        </p:sp>
        <p:sp>
          <p:nvSpPr>
            <p:cNvPr id="10" name="Line 54"/>
            <p:cNvSpPr>
              <a:spLocks noChangeShapeType="1"/>
            </p:cNvSpPr>
            <p:nvPr/>
          </p:nvSpPr>
          <p:spPr bwMode="auto">
            <a:xfrm>
              <a:off x="381000" y="3582129"/>
              <a:ext cx="2270125" cy="0"/>
            </a:xfrm>
            <a:prstGeom prst="line">
              <a:avLst/>
            </a:prstGeom>
            <a:noFill/>
            <a:ln w="12700">
              <a:solidFill>
                <a:srgbClr val="C00000"/>
              </a:solidFill>
              <a:round/>
              <a:tailEnd type="none" w="med" len="med"/>
            </a:ln>
            <a:extLst>
              <a:ext uri="{909E8E84-426E-40DD-AFC4-6F175D3DCCD1}">
                <a14:hiddenFill xmlns:a14="http://schemas.microsoft.com/office/drawing/2010/main">
                  <a:noFill/>
                </a14:hiddenFill>
              </a:ext>
            </a:extLst>
          </p:spPr>
          <p:txBody>
            <a:bodyPr/>
            <a:lstStyle/>
            <a:p>
              <a:pPr defTabSz="729615">
                <a:defRPr/>
              </a:pPr>
              <a:endParaRPr lang="zh-CN" altLang="en-US" sz="900" kern="0">
                <a:solidFill>
                  <a:srgbClr val="C00000"/>
                </a:solidFill>
                <a:ea typeface="微软雅黑" panose="020B0503020204020204" pitchFamily="34" charset="-122"/>
              </a:endParaRPr>
            </a:p>
          </p:txBody>
        </p:sp>
      </p:grpSp>
      <p:sp>
        <p:nvSpPr>
          <p:cNvPr id="11" name="Text Box 5"/>
          <p:cNvSpPr txBox="1">
            <a:spLocks noChangeArrowheads="1"/>
          </p:cNvSpPr>
          <p:nvPr/>
        </p:nvSpPr>
        <p:spPr bwMode="auto">
          <a:xfrm>
            <a:off x="5102047" y="1915644"/>
            <a:ext cx="2629644" cy="368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18" tIns="36509" rIns="73018" bIns="36509">
            <a:spAutoFit/>
          </a:bodyPr>
          <a:lstStyle/>
          <a:p>
            <a:pPr fontAlgn="base">
              <a:lnSpc>
                <a:spcPct val="120000"/>
              </a:lnSpc>
              <a:spcBef>
                <a:spcPct val="0"/>
              </a:spcBef>
              <a:spcAft>
                <a:spcPct val="0"/>
              </a:spcAft>
            </a:pPr>
            <a:r>
              <a:rPr lang="zh-CN" altLang="en-US" sz="1600" dirty="0">
                <a:solidFill>
                  <a:srgbClr val="FF0000"/>
                </a:solidFill>
                <a:latin typeface="微软雅黑" panose="020B0503020204020204" pitchFamily="34" charset="-122"/>
                <a:ea typeface="微软雅黑" panose="020B0503020204020204" pitchFamily="34" charset="-122"/>
              </a:rPr>
              <a:t>单击此处添加段落文字内容</a:t>
            </a:r>
          </a:p>
        </p:txBody>
      </p:sp>
      <p:sp>
        <p:nvSpPr>
          <p:cNvPr id="12" name="矩形 11"/>
          <p:cNvSpPr/>
          <p:nvPr/>
        </p:nvSpPr>
        <p:spPr>
          <a:xfrm>
            <a:off x="5278287" y="3164246"/>
            <a:ext cx="1239953" cy="525350"/>
          </a:xfrm>
          <a:prstGeom prst="rect">
            <a:avLst/>
          </a:prstGeom>
        </p:spPr>
        <p:txBody>
          <a:bodyPr wrap="square" lIns="73018" tIns="36509" rIns="73018" bIns="36509">
            <a:spAutoFit/>
          </a:bodyPr>
          <a:lstStyle/>
          <a:p>
            <a:pPr>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    补充说明</a:t>
            </a:r>
          </a:p>
          <a:p>
            <a:pPr marL="227965" indent="-227965">
              <a:buFont typeface="Arial" panose="020B0604020202020204" pitchFamily="34" charset="0"/>
              <a:buChar char="•"/>
            </a:pPr>
            <a:r>
              <a:rPr lang="zh-CN" altLang="en-US" sz="900" dirty="0">
                <a:solidFill>
                  <a:schemeClr val="bg1">
                    <a:lumMod val="65000"/>
                  </a:schemeClr>
                </a:solidFill>
                <a:latin typeface="微软雅黑" panose="020B0503020204020204" pitchFamily="34" charset="-122"/>
                <a:ea typeface="微软雅黑" panose="020B0503020204020204" pitchFamily="34" charset="-122"/>
              </a:rPr>
              <a:t>在此录入文字</a:t>
            </a:r>
            <a:endParaRPr lang="en-US" altLang="zh-CN" sz="900" dirty="0">
              <a:solidFill>
                <a:schemeClr val="bg1">
                  <a:lumMod val="65000"/>
                </a:schemeClr>
              </a:solidFill>
              <a:latin typeface="微软雅黑" panose="020B0503020204020204" pitchFamily="34" charset="-122"/>
              <a:ea typeface="微软雅黑" panose="020B0503020204020204" pitchFamily="34" charset="-122"/>
            </a:endParaRPr>
          </a:p>
          <a:p>
            <a:pPr marL="227965" indent="-227965">
              <a:buFont typeface="Arial" panose="020B0604020202020204" pitchFamily="34" charset="0"/>
              <a:buChar char="•"/>
            </a:pPr>
            <a:r>
              <a:rPr lang="zh-CN" altLang="en-US" sz="900" dirty="0">
                <a:solidFill>
                  <a:schemeClr val="bg1">
                    <a:lumMod val="65000"/>
                  </a:schemeClr>
                </a:solidFill>
                <a:latin typeface="微软雅黑" panose="020B0503020204020204" pitchFamily="34" charset="-122"/>
                <a:ea typeface="微软雅黑" panose="020B0503020204020204" pitchFamily="34" charset="-122"/>
              </a:rPr>
              <a:t>在此录入文字</a:t>
            </a:r>
          </a:p>
        </p:txBody>
      </p:sp>
      <p:sp>
        <p:nvSpPr>
          <p:cNvPr id="13" name="矩形 12"/>
          <p:cNvSpPr/>
          <p:nvPr/>
        </p:nvSpPr>
        <p:spPr>
          <a:xfrm>
            <a:off x="6628314" y="3164246"/>
            <a:ext cx="1204314" cy="525350"/>
          </a:xfrm>
          <a:prstGeom prst="rect">
            <a:avLst/>
          </a:prstGeom>
        </p:spPr>
        <p:txBody>
          <a:bodyPr wrap="square" lIns="73018" tIns="36509" rIns="73018" bIns="36509">
            <a:spAutoFit/>
          </a:bodyPr>
          <a:lstStyle/>
          <a:p>
            <a:pPr>
              <a:defRPr/>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    补充说明</a:t>
            </a:r>
          </a:p>
          <a:p>
            <a:pPr marL="227965" indent="-227965">
              <a:buFont typeface="Arial" panose="020B0604020202020204" pitchFamily="34" charset="0"/>
              <a:buChar char="•"/>
            </a:pPr>
            <a:r>
              <a:rPr lang="zh-CN" altLang="en-US" sz="900" dirty="0">
                <a:solidFill>
                  <a:schemeClr val="bg1">
                    <a:lumMod val="65000"/>
                  </a:schemeClr>
                </a:solidFill>
                <a:latin typeface="微软雅黑" panose="020B0503020204020204" pitchFamily="34" charset="-122"/>
                <a:ea typeface="微软雅黑" panose="020B0503020204020204" pitchFamily="34" charset="-122"/>
              </a:rPr>
              <a:t>在此录入文字</a:t>
            </a:r>
            <a:endParaRPr lang="en-US" altLang="zh-CN" sz="900" dirty="0">
              <a:solidFill>
                <a:schemeClr val="bg1">
                  <a:lumMod val="65000"/>
                </a:schemeClr>
              </a:solidFill>
              <a:latin typeface="微软雅黑" panose="020B0503020204020204" pitchFamily="34" charset="-122"/>
              <a:ea typeface="微软雅黑" panose="020B0503020204020204" pitchFamily="34" charset="-122"/>
            </a:endParaRPr>
          </a:p>
          <a:p>
            <a:pPr marL="227965" indent="-227965">
              <a:buFont typeface="Arial" panose="020B0604020202020204" pitchFamily="34" charset="0"/>
              <a:buChar char="•"/>
            </a:pPr>
            <a:r>
              <a:rPr lang="zh-CN" altLang="en-US" sz="900" dirty="0">
                <a:solidFill>
                  <a:schemeClr val="bg1">
                    <a:lumMod val="65000"/>
                  </a:schemeClr>
                </a:solidFill>
                <a:latin typeface="微软雅黑" panose="020B0503020204020204" pitchFamily="34" charset="-122"/>
                <a:ea typeface="微软雅黑" panose="020B0503020204020204" pitchFamily="34" charset="-122"/>
              </a:rPr>
              <a:t>在此录入文字</a:t>
            </a:r>
          </a:p>
        </p:txBody>
      </p:sp>
      <p:sp>
        <p:nvSpPr>
          <p:cNvPr id="14" name="椭圆 13"/>
          <p:cNvSpPr/>
          <p:nvPr/>
        </p:nvSpPr>
        <p:spPr>
          <a:xfrm>
            <a:off x="6663958" y="3234406"/>
            <a:ext cx="120069" cy="114638"/>
          </a:xfrm>
          <a:prstGeom prst="ellipse">
            <a:avLst/>
          </a:prstGeom>
          <a:solidFill>
            <a:schemeClr val="bg2"/>
          </a:solidFill>
          <a:ln w="15875" cap="flat" cmpd="sng" algn="ctr">
            <a:solidFill>
              <a:srgbClr val="FFFFFF"/>
            </a:solidFill>
            <a:prstDash val="solid"/>
          </a:ln>
          <a:effectLst/>
        </p:spPr>
        <p:txBody>
          <a:bodyPr lIns="73018" tIns="36509" rIns="73018" bIns="36509" rtlCol="0" anchor="ctr"/>
          <a:lstStyle/>
          <a:p>
            <a:pPr algn="ctr" defTabSz="729615">
              <a:defRPr/>
            </a:pPr>
            <a:endParaRPr lang="zh-CN" altLang="en-US" sz="1500" kern="0">
              <a:solidFill>
                <a:schemeClr val="tx2"/>
              </a:solidFill>
              <a:latin typeface="Arial" panose="020B0604020202020204"/>
              <a:ea typeface="宋体" panose="02010600030101010101" pitchFamily="2" charset="-122"/>
            </a:endParaRPr>
          </a:p>
        </p:txBody>
      </p:sp>
      <p:sp>
        <p:nvSpPr>
          <p:cNvPr id="15" name="椭圆 14"/>
          <p:cNvSpPr/>
          <p:nvPr/>
        </p:nvSpPr>
        <p:spPr>
          <a:xfrm>
            <a:off x="5323274" y="3230025"/>
            <a:ext cx="118296" cy="112946"/>
          </a:xfrm>
          <a:prstGeom prst="ellipse">
            <a:avLst/>
          </a:prstGeom>
          <a:solidFill>
            <a:srgbClr val="FF0000"/>
          </a:solidFill>
          <a:ln w="12700" cap="flat" cmpd="sng" algn="ctr">
            <a:solidFill>
              <a:srgbClr val="FFFFFF"/>
            </a:solidFill>
            <a:prstDash val="solid"/>
          </a:ln>
          <a:effectLst/>
        </p:spPr>
        <p:txBody>
          <a:bodyPr lIns="73018" tIns="36509" rIns="73018" bIns="36509" rtlCol="0" anchor="ctr"/>
          <a:lstStyle/>
          <a:p>
            <a:pPr algn="ctr" defTabSz="729615">
              <a:defRPr/>
            </a:pPr>
            <a:endParaRPr lang="zh-CN" altLang="en-US" sz="1500" kern="0">
              <a:solidFill>
                <a:srgbClr val="FFFFFF"/>
              </a:solidFill>
              <a:latin typeface="Arial" panose="020B0604020202020204"/>
              <a:ea typeface="宋体" panose="02010600030101010101" pitchFamily="2" charset="-122"/>
            </a:endParaRPr>
          </a:p>
        </p:txBody>
      </p:sp>
      <p:sp>
        <p:nvSpPr>
          <p:cNvPr id="16" name="圆角矩形 15"/>
          <p:cNvSpPr/>
          <p:nvPr/>
        </p:nvSpPr>
        <p:spPr>
          <a:xfrm>
            <a:off x="6579593" y="1182944"/>
            <a:ext cx="1023154" cy="708429"/>
          </a:xfrm>
          <a:prstGeom prst="roundRect">
            <a:avLst/>
          </a:prstGeom>
          <a:blipFill dpi="0" rotWithShape="1">
            <a:blip r:embed="rId4"/>
            <a:srcRect/>
            <a:stretch>
              <a:fillRect l="-1000" b="-14000"/>
            </a:stretch>
          </a:blipFill>
          <a:ln w="19050" cap="flat" cmpd="sng" algn="ctr">
            <a:solidFill>
              <a:schemeClr val="bg1">
                <a:lumMod val="50000"/>
              </a:schemeClr>
            </a:solidFill>
            <a:prstDash val="solid"/>
          </a:ln>
          <a:effectLst/>
        </p:spPr>
        <p:txBody>
          <a:bodyPr lIns="73018" tIns="36509" rIns="73018" bIns="36509" rtlCol="0" anchor="ctr"/>
          <a:lstStyle/>
          <a:p>
            <a:pPr algn="ctr" defTabSz="729615">
              <a:defRPr/>
            </a:pPr>
            <a:endParaRPr lang="zh-CN" altLang="en-US" sz="1500" kern="0">
              <a:solidFill>
                <a:srgbClr val="FFFFFF"/>
              </a:solidFill>
              <a:latin typeface="Arial" panose="020B0604020202020204"/>
              <a:ea typeface="宋体" panose="02010600030101010101" pitchFamily="2" charset="-122"/>
            </a:endParaRPr>
          </a:p>
        </p:txBody>
      </p:sp>
      <p:sp>
        <p:nvSpPr>
          <p:cNvPr id="17" name="圆角矩形 16"/>
          <p:cNvSpPr/>
          <p:nvPr/>
        </p:nvSpPr>
        <p:spPr>
          <a:xfrm>
            <a:off x="1600678" y="2599975"/>
            <a:ext cx="759247" cy="525701"/>
          </a:xfrm>
          <a:prstGeom prst="roundRect">
            <a:avLst/>
          </a:prstGeom>
          <a:blipFill dpi="0" rotWithShape="1">
            <a:blip r:embed="rId5"/>
            <a:srcRect/>
            <a:stretch>
              <a:fillRect l="-13000"/>
            </a:stretch>
          </a:blipFill>
          <a:ln w="15875" cap="flat" cmpd="sng" algn="ctr">
            <a:solidFill>
              <a:schemeClr val="bg1">
                <a:lumMod val="50000"/>
              </a:schemeClr>
            </a:solidFill>
            <a:prstDash val="solid"/>
          </a:ln>
          <a:effectLst/>
        </p:spPr>
        <p:txBody>
          <a:bodyPr lIns="73018" tIns="36509" rIns="73018" bIns="36509" rtlCol="0" anchor="ctr"/>
          <a:lstStyle/>
          <a:p>
            <a:pPr algn="ctr" defTabSz="729615">
              <a:defRPr/>
            </a:pPr>
            <a:endParaRPr lang="zh-CN" altLang="en-US" sz="1500" kern="0">
              <a:solidFill>
                <a:srgbClr val="FFFFFF"/>
              </a:solidFill>
              <a:latin typeface="Arial" panose="020B0604020202020204"/>
              <a:ea typeface="宋体" panose="02010600030101010101" pitchFamily="2" charset="-122"/>
            </a:endParaRPr>
          </a:p>
        </p:txBody>
      </p:sp>
      <p:sp>
        <p:nvSpPr>
          <p:cNvPr id="18"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20" name="图片 19" descr="298ff5019b 0a94b37f6c16c55e5dc8a1"/>
          <p:cNvPicPr>
            <a:picLocks noChangeAspect="1"/>
          </p:cNvPicPr>
          <p:nvPr/>
        </p:nvPicPr>
        <p:blipFill>
          <a:blip r:embed="rId6"/>
          <a:stretch>
            <a:fillRect/>
          </a:stretch>
        </p:blipFill>
        <p:spPr>
          <a:xfrm>
            <a:off x="15240" y="302260"/>
            <a:ext cx="9336405" cy="4923790"/>
          </a:xfrm>
          <a:prstGeom prst="rect">
            <a:avLst/>
          </a:prstGeom>
        </p:spPr>
      </p:pic>
      <p:grpSp>
        <p:nvGrpSpPr>
          <p:cNvPr id="21" name="组合 20"/>
          <p:cNvGrpSpPr/>
          <p:nvPr/>
        </p:nvGrpSpPr>
        <p:grpSpPr>
          <a:xfrm>
            <a:off x="15240" y="198755"/>
            <a:ext cx="2970421" cy="417830"/>
            <a:chOff x="24" y="313"/>
            <a:chExt cx="4678" cy="658"/>
          </a:xfrm>
        </p:grpSpPr>
        <p:sp>
          <p:nvSpPr>
            <p:cNvPr id="22"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23"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24" name="直接连接符 23"/>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8000">
                                          <p:cBhvr additive="base">
                                            <p:cTn id="7"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3" presetClass="entr" presetSubtype="3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strVal val="(6*min(max(#ppt_w*#ppt_h,.3),1)-7.4)/-.7*#ppt_w"/>
                                              </p:val>
                                            </p:tav>
                                            <p:tav tm="100000">
                                              <p:val>
                                                <p:strVal val="#ppt_w"/>
                                              </p:val>
                                            </p:tav>
                                          </p:tavLst>
                                        </p:anim>
                                        <p:anim calcmode="lin" valueType="num">
                                          <p:cBhvr>
                                            <p:cTn id="18" dur="500" fill="hold"/>
                                            <p:tgtEl>
                                              <p:spTgt spid="3"/>
                                            </p:tgtEl>
                                            <p:attrNameLst>
                                              <p:attrName>ppt_h</p:attrName>
                                            </p:attrNameLst>
                                          </p:cBhvr>
                                          <p:tavLst>
                                            <p:tav tm="0">
                                              <p:val>
                                                <p:strVal val="(6*min(max(#ppt_w*#ppt_h,.3),1)-7.4)/-.7*#ppt_h"/>
                                              </p:val>
                                            </p:tav>
                                            <p:tav tm="100000">
                                              <p:val>
                                                <p:strVal val="#ppt_h"/>
                                              </p:val>
                                            </p:tav>
                                          </p:tavLst>
                                        </p:anim>
                                        <p:anim calcmode="lin" valueType="num">
                                          <p:cBhvr>
                                            <p:cTn id="19" dur="500" fill="hold"/>
                                            <p:tgtEl>
                                              <p:spTgt spid="3"/>
                                            </p:tgtEl>
                                            <p:attrNameLst>
                                              <p:attrName>ppt_x</p:attrName>
                                            </p:attrNameLst>
                                          </p:cBhvr>
                                          <p:tavLst>
                                            <p:tav tm="0">
                                              <p:val>
                                                <p:fltVal val="0.5"/>
                                              </p:val>
                                            </p:tav>
                                            <p:tav tm="100000">
                                              <p:val>
                                                <p:strVal val="#ppt_x"/>
                                              </p:val>
                                            </p:tav>
                                          </p:tavLst>
                                        </p:anim>
                                        <p:anim calcmode="lin" valueType="num">
                                          <p:cBhvr>
                                            <p:cTn id="20" dur="500" fill="hold"/>
                                            <p:tgtEl>
                                              <p:spTgt spid="3"/>
                                            </p:tgtEl>
                                            <p:attrNameLst>
                                              <p:attrName>ppt_y</p:attrName>
                                            </p:attrNameLst>
                                          </p:cBhvr>
                                          <p:tavLst>
                                            <p:tav tm="0">
                                              <p:val>
                                                <p:strVal val="1+(6*min(max(#ppt_w*#ppt_h,.3),1)-7.4)/-.7*#ppt_h/2"/>
                                              </p:val>
                                            </p:tav>
                                            <p:tav tm="100000">
                                              <p:val>
                                                <p:strVal val="#ppt_y"/>
                                              </p:val>
                                            </p:tav>
                                          </p:tavLst>
                                        </p:anim>
                                      </p:childTnLst>
                                    </p:cTn>
                                  </p:par>
                                  <p:par>
                                    <p:cTn id="21" presetID="49" presetClass="entr" presetSubtype="0" decel="100000" fill="hold" grpId="0" nodeType="withEffect">
                                      <p:stCondLst>
                                        <p:cond delay="40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right)">
                                          <p:cBhvr>
                                            <p:cTn id="31" dur="500"/>
                                            <p:tgtEl>
                                              <p:spTgt spid="11"/>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left)">
                                          <p:cBhvr>
                                            <p:cTn id="35" dur="500"/>
                                            <p:tgtEl>
                                              <p:spTgt spid="5"/>
                                            </p:tgtEl>
                                          </p:cBhvr>
                                        </p:animEffect>
                                      </p:childTnLst>
                                    </p:cTn>
                                  </p:par>
                                </p:childTnLst>
                              </p:cTn>
                            </p:par>
                            <p:par>
                              <p:cTn id="36" fill="hold">
                                <p:stCondLst>
                                  <p:cond delay="1500"/>
                                </p:stCondLst>
                                <p:childTnLst>
                                  <p:par>
                                    <p:cTn id="37" presetID="23" presetClass="entr" presetSubtype="3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strVal val="(6*min(max(#ppt_w*#ppt_h,.3),1)-7.4)/-.7*#ppt_w"/>
                                              </p:val>
                                            </p:tav>
                                            <p:tav tm="100000">
                                              <p:val>
                                                <p:strVal val="#ppt_w"/>
                                              </p:val>
                                            </p:tav>
                                          </p:tavLst>
                                        </p:anim>
                                        <p:anim calcmode="lin" valueType="num">
                                          <p:cBhvr>
                                            <p:cTn id="40" dur="500" fill="hold"/>
                                            <p:tgtEl>
                                              <p:spTgt spid="6"/>
                                            </p:tgtEl>
                                            <p:attrNameLst>
                                              <p:attrName>ppt_h</p:attrName>
                                            </p:attrNameLst>
                                          </p:cBhvr>
                                          <p:tavLst>
                                            <p:tav tm="0">
                                              <p:val>
                                                <p:strVal val="(6*min(max(#ppt_w*#ppt_h,.3),1)-7.4)/-.7*#ppt_h"/>
                                              </p:val>
                                            </p:tav>
                                            <p:tav tm="100000">
                                              <p:val>
                                                <p:strVal val="#ppt_h"/>
                                              </p:val>
                                            </p:tav>
                                          </p:tavLst>
                                        </p:anim>
                                        <p:anim calcmode="lin" valueType="num">
                                          <p:cBhvr>
                                            <p:cTn id="41" dur="500" fill="hold"/>
                                            <p:tgtEl>
                                              <p:spTgt spid="6"/>
                                            </p:tgtEl>
                                            <p:attrNameLst>
                                              <p:attrName>ppt_x</p:attrName>
                                            </p:attrNameLst>
                                          </p:cBhvr>
                                          <p:tavLst>
                                            <p:tav tm="0">
                                              <p:val>
                                                <p:fltVal val="0.5"/>
                                              </p:val>
                                            </p:tav>
                                            <p:tav tm="100000">
                                              <p:val>
                                                <p:strVal val="#ppt_x"/>
                                              </p:val>
                                            </p:tav>
                                          </p:tavLst>
                                        </p:anim>
                                        <p:anim calcmode="lin" valueType="num">
                                          <p:cBhvr>
                                            <p:cTn id="42" dur="5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22" presetClass="entr" presetSubtype="2"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par>
                                    <p:cTn id="47" presetID="2" presetClass="entr" presetSubtype="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0-#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par>
                              <p:cTn id="51" fill="hold">
                                <p:stCondLst>
                                  <p:cond delay="2500"/>
                                </p:stCondLst>
                                <p:childTnLst>
                                  <p:par>
                                    <p:cTn id="52" presetID="42"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strVal val="#ppt_x"/>
                                              </p:val>
                                            </p:tav>
                                            <p:tav tm="100000">
                                              <p:val>
                                                <p:strVal val="#ppt_x"/>
                                              </p:val>
                                            </p:tav>
                                          </p:tavLst>
                                        </p:anim>
                                        <p:anim calcmode="lin" valueType="num">
                                          <p:cBhvr>
                                            <p:cTn id="56" dur="5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anim calcmode="lin" valueType="num">
                                          <p:cBhvr>
                                            <p:cTn id="60" dur="500" fill="hold"/>
                                            <p:tgtEl>
                                              <p:spTgt spid="16"/>
                                            </p:tgtEl>
                                            <p:attrNameLst>
                                              <p:attrName>ppt_x</p:attrName>
                                            </p:attrNameLst>
                                          </p:cBhvr>
                                          <p:tavLst>
                                            <p:tav tm="0">
                                              <p:val>
                                                <p:strVal val="#ppt_x"/>
                                              </p:val>
                                            </p:tav>
                                            <p:tav tm="100000">
                                              <p:val>
                                                <p:strVal val="#ppt_x"/>
                                              </p:val>
                                            </p:tav>
                                          </p:tavLst>
                                        </p:anim>
                                        <p:anim calcmode="lin" valueType="num">
                                          <p:cBhvr>
                                            <p:cTn id="61" dur="5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23" presetClass="entr" presetSubtype="36"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strVal val="(6*min(max(#ppt_w*#ppt_h,.3),1)-7.4)/-.7*#ppt_w"/>
                                              </p:val>
                                            </p:tav>
                                            <p:tav tm="100000">
                                              <p:val>
                                                <p:strVal val="#ppt_w"/>
                                              </p:val>
                                            </p:tav>
                                          </p:tavLst>
                                        </p:anim>
                                        <p:anim calcmode="lin" valueType="num">
                                          <p:cBhvr>
                                            <p:cTn id="66" dur="500" fill="hold"/>
                                            <p:tgtEl>
                                              <p:spTgt spid="14"/>
                                            </p:tgtEl>
                                            <p:attrNameLst>
                                              <p:attrName>ppt_h</p:attrName>
                                            </p:attrNameLst>
                                          </p:cBhvr>
                                          <p:tavLst>
                                            <p:tav tm="0">
                                              <p:val>
                                                <p:strVal val="(6*min(max(#ppt_w*#ppt_h,.3),1)-7.4)/-.7*#ppt_h"/>
                                              </p:val>
                                            </p:tav>
                                            <p:tav tm="100000">
                                              <p:val>
                                                <p:strVal val="#ppt_h"/>
                                              </p:val>
                                            </p:tav>
                                          </p:tavLst>
                                        </p:anim>
                                        <p:anim calcmode="lin" valueType="num">
                                          <p:cBhvr>
                                            <p:cTn id="67" dur="500" fill="hold"/>
                                            <p:tgtEl>
                                              <p:spTgt spid="14"/>
                                            </p:tgtEl>
                                            <p:attrNameLst>
                                              <p:attrName>ppt_x</p:attrName>
                                            </p:attrNameLst>
                                          </p:cBhvr>
                                          <p:tavLst>
                                            <p:tav tm="0">
                                              <p:val>
                                                <p:fltVal val="0.5"/>
                                              </p:val>
                                            </p:tav>
                                            <p:tav tm="100000">
                                              <p:val>
                                                <p:strVal val="#ppt_x"/>
                                              </p:val>
                                            </p:tav>
                                          </p:tavLst>
                                        </p:anim>
                                        <p:anim calcmode="lin" valueType="num">
                                          <p:cBhvr>
                                            <p:cTn id="68"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69" fill="hold">
                                <p:stCondLst>
                                  <p:cond delay="3500"/>
                                </p:stCondLst>
                                <p:childTnLst>
                                  <p:par>
                                    <p:cTn id="70" presetID="23" presetClass="entr" presetSubtype="36"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strVal val="(6*min(max(#ppt_w*#ppt_h,.3),1)-7.4)/-.7*#ppt_w"/>
                                              </p:val>
                                            </p:tav>
                                            <p:tav tm="100000">
                                              <p:val>
                                                <p:strVal val="#ppt_w"/>
                                              </p:val>
                                            </p:tav>
                                          </p:tavLst>
                                        </p:anim>
                                        <p:anim calcmode="lin" valueType="num">
                                          <p:cBhvr>
                                            <p:cTn id="73" dur="500" fill="hold"/>
                                            <p:tgtEl>
                                              <p:spTgt spid="15"/>
                                            </p:tgtEl>
                                            <p:attrNameLst>
                                              <p:attrName>ppt_h</p:attrName>
                                            </p:attrNameLst>
                                          </p:cBhvr>
                                          <p:tavLst>
                                            <p:tav tm="0">
                                              <p:val>
                                                <p:strVal val="(6*min(max(#ppt_w*#ppt_h,.3),1)-7.4)/-.7*#ppt_h"/>
                                              </p:val>
                                            </p:tav>
                                            <p:tav tm="100000">
                                              <p:val>
                                                <p:strVal val="#ppt_h"/>
                                              </p:val>
                                            </p:tav>
                                          </p:tavLst>
                                        </p:anim>
                                        <p:anim calcmode="lin" valueType="num">
                                          <p:cBhvr>
                                            <p:cTn id="74" dur="500" fill="hold"/>
                                            <p:tgtEl>
                                              <p:spTgt spid="15"/>
                                            </p:tgtEl>
                                            <p:attrNameLst>
                                              <p:attrName>ppt_x</p:attrName>
                                            </p:attrNameLst>
                                          </p:cBhvr>
                                          <p:tavLst>
                                            <p:tav tm="0">
                                              <p:val>
                                                <p:fltVal val="0.5"/>
                                              </p:val>
                                            </p:tav>
                                            <p:tav tm="100000">
                                              <p:val>
                                                <p:strVal val="#ppt_x"/>
                                              </p:val>
                                            </p:tav>
                                          </p:tavLst>
                                        </p:anim>
                                        <p:anim calcmode="lin" valueType="num">
                                          <p:cBhvr>
                                            <p:cTn id="75"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76" fill="hold">
                                <p:stCondLst>
                                  <p:cond delay="4000"/>
                                </p:stCondLst>
                                <p:childTnLst>
                                  <p:par>
                                    <p:cTn id="77" presetID="2" presetClass="entr" presetSubtype="4"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250" fill="hold"/>
                                            <p:tgtEl>
                                              <p:spTgt spid="12"/>
                                            </p:tgtEl>
                                            <p:attrNameLst>
                                              <p:attrName>ppt_x</p:attrName>
                                            </p:attrNameLst>
                                          </p:cBhvr>
                                          <p:tavLst>
                                            <p:tav tm="0">
                                              <p:val>
                                                <p:strVal val="#ppt_x"/>
                                              </p:val>
                                            </p:tav>
                                            <p:tav tm="100000">
                                              <p:val>
                                                <p:strVal val="#ppt_x"/>
                                              </p:val>
                                            </p:tav>
                                          </p:tavLst>
                                        </p:anim>
                                        <p:anim calcmode="lin" valueType="num">
                                          <p:cBhvr additive="base">
                                            <p:cTn id="80" dur="25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250" fill="hold"/>
                                            <p:tgtEl>
                                              <p:spTgt spid="13"/>
                                            </p:tgtEl>
                                            <p:attrNameLst>
                                              <p:attrName>ppt_x</p:attrName>
                                            </p:attrNameLst>
                                          </p:cBhvr>
                                          <p:tavLst>
                                            <p:tav tm="0">
                                              <p:val>
                                                <p:strVal val="#ppt_x"/>
                                              </p:val>
                                            </p:tav>
                                            <p:tav tm="100000">
                                              <p:val>
                                                <p:strVal val="#ppt_x"/>
                                              </p:val>
                                            </p:tav>
                                          </p:tavLst>
                                        </p:anim>
                                        <p:anim calcmode="lin" valueType="num">
                                          <p:cBhvr additive="base">
                                            <p:cTn id="84"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6" grpId="0" bldLvl="0" animBg="1"/>
          <p:bldP spid="7" grpId="0"/>
          <p:bldP spid="11" grpId="0" bldLvl="0" animBg="1"/>
          <p:bldP spid="12" grpId="0"/>
          <p:bldP spid="13" grpId="0"/>
          <p:bldP spid="14" grpId="0" bldLvl="0" animBg="1"/>
          <p:bldP spid="15" grpId="0" bldLvl="0" animBg="1"/>
          <p:bldP spid="16" grpId="0" bldLvl="0" animBg="1"/>
          <p:bldP spid="17" grpId="0" bldLvl="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3" presetClass="entr" presetSubtype="3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strVal val="(6*min(max(#ppt_w*#ppt_h,.3),1)-7.4)/-.7*#ppt_w"/>
                                              </p:val>
                                            </p:tav>
                                            <p:tav tm="100000">
                                              <p:val>
                                                <p:strVal val="#ppt_w"/>
                                              </p:val>
                                            </p:tav>
                                          </p:tavLst>
                                        </p:anim>
                                        <p:anim calcmode="lin" valueType="num">
                                          <p:cBhvr>
                                            <p:cTn id="18" dur="500" fill="hold"/>
                                            <p:tgtEl>
                                              <p:spTgt spid="3"/>
                                            </p:tgtEl>
                                            <p:attrNameLst>
                                              <p:attrName>ppt_h</p:attrName>
                                            </p:attrNameLst>
                                          </p:cBhvr>
                                          <p:tavLst>
                                            <p:tav tm="0">
                                              <p:val>
                                                <p:strVal val="(6*min(max(#ppt_w*#ppt_h,.3),1)-7.4)/-.7*#ppt_h"/>
                                              </p:val>
                                            </p:tav>
                                            <p:tav tm="100000">
                                              <p:val>
                                                <p:strVal val="#ppt_h"/>
                                              </p:val>
                                            </p:tav>
                                          </p:tavLst>
                                        </p:anim>
                                        <p:anim calcmode="lin" valueType="num">
                                          <p:cBhvr>
                                            <p:cTn id="19" dur="500" fill="hold"/>
                                            <p:tgtEl>
                                              <p:spTgt spid="3"/>
                                            </p:tgtEl>
                                            <p:attrNameLst>
                                              <p:attrName>ppt_x</p:attrName>
                                            </p:attrNameLst>
                                          </p:cBhvr>
                                          <p:tavLst>
                                            <p:tav tm="0">
                                              <p:val>
                                                <p:fltVal val="0.5"/>
                                              </p:val>
                                            </p:tav>
                                            <p:tav tm="100000">
                                              <p:val>
                                                <p:strVal val="#ppt_x"/>
                                              </p:val>
                                            </p:tav>
                                          </p:tavLst>
                                        </p:anim>
                                        <p:anim calcmode="lin" valueType="num">
                                          <p:cBhvr>
                                            <p:cTn id="20" dur="500" fill="hold"/>
                                            <p:tgtEl>
                                              <p:spTgt spid="3"/>
                                            </p:tgtEl>
                                            <p:attrNameLst>
                                              <p:attrName>ppt_y</p:attrName>
                                            </p:attrNameLst>
                                          </p:cBhvr>
                                          <p:tavLst>
                                            <p:tav tm="0">
                                              <p:val>
                                                <p:strVal val="1+(6*min(max(#ppt_w*#ppt_h,.3),1)-7.4)/-.7*#ppt_h/2"/>
                                              </p:val>
                                            </p:tav>
                                            <p:tav tm="100000">
                                              <p:val>
                                                <p:strVal val="#ppt_y"/>
                                              </p:val>
                                            </p:tav>
                                          </p:tavLst>
                                        </p:anim>
                                      </p:childTnLst>
                                    </p:cTn>
                                  </p:par>
                                  <p:par>
                                    <p:cTn id="21" presetID="49" presetClass="entr" presetSubtype="0" decel="100000" fill="hold" grpId="0" nodeType="withEffect">
                                      <p:stCondLst>
                                        <p:cond delay="40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right)">
                                          <p:cBhvr>
                                            <p:cTn id="31" dur="500"/>
                                            <p:tgtEl>
                                              <p:spTgt spid="11"/>
                                            </p:tgtEl>
                                          </p:cBhvr>
                                        </p:animEffect>
                                      </p:childTnLst>
                                    </p:cTn>
                                  </p:par>
                                  <p:par>
                                    <p:cTn id="32" presetID="12" presetClass="entr" presetSubtype="2"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left)">
                                          <p:cBhvr>
                                            <p:cTn id="35" dur="500"/>
                                            <p:tgtEl>
                                              <p:spTgt spid="5"/>
                                            </p:tgtEl>
                                          </p:cBhvr>
                                        </p:animEffect>
                                      </p:childTnLst>
                                    </p:cTn>
                                  </p:par>
                                </p:childTnLst>
                              </p:cTn>
                            </p:par>
                            <p:par>
                              <p:cTn id="36" fill="hold">
                                <p:stCondLst>
                                  <p:cond delay="1500"/>
                                </p:stCondLst>
                                <p:childTnLst>
                                  <p:par>
                                    <p:cTn id="37" presetID="23" presetClass="entr" presetSubtype="3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strVal val="(6*min(max(#ppt_w*#ppt_h,.3),1)-7.4)/-.7*#ppt_w"/>
                                              </p:val>
                                            </p:tav>
                                            <p:tav tm="100000">
                                              <p:val>
                                                <p:strVal val="#ppt_w"/>
                                              </p:val>
                                            </p:tav>
                                          </p:tavLst>
                                        </p:anim>
                                        <p:anim calcmode="lin" valueType="num">
                                          <p:cBhvr>
                                            <p:cTn id="40" dur="500" fill="hold"/>
                                            <p:tgtEl>
                                              <p:spTgt spid="6"/>
                                            </p:tgtEl>
                                            <p:attrNameLst>
                                              <p:attrName>ppt_h</p:attrName>
                                            </p:attrNameLst>
                                          </p:cBhvr>
                                          <p:tavLst>
                                            <p:tav tm="0">
                                              <p:val>
                                                <p:strVal val="(6*min(max(#ppt_w*#ppt_h,.3),1)-7.4)/-.7*#ppt_h"/>
                                              </p:val>
                                            </p:tav>
                                            <p:tav tm="100000">
                                              <p:val>
                                                <p:strVal val="#ppt_h"/>
                                              </p:val>
                                            </p:tav>
                                          </p:tavLst>
                                        </p:anim>
                                        <p:anim calcmode="lin" valueType="num">
                                          <p:cBhvr>
                                            <p:cTn id="41" dur="500" fill="hold"/>
                                            <p:tgtEl>
                                              <p:spTgt spid="6"/>
                                            </p:tgtEl>
                                            <p:attrNameLst>
                                              <p:attrName>ppt_x</p:attrName>
                                            </p:attrNameLst>
                                          </p:cBhvr>
                                          <p:tavLst>
                                            <p:tav tm="0">
                                              <p:val>
                                                <p:fltVal val="0.5"/>
                                              </p:val>
                                            </p:tav>
                                            <p:tav tm="100000">
                                              <p:val>
                                                <p:strVal val="#ppt_x"/>
                                              </p:val>
                                            </p:tav>
                                          </p:tavLst>
                                        </p:anim>
                                        <p:anim calcmode="lin" valueType="num">
                                          <p:cBhvr>
                                            <p:cTn id="42" dur="5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22" presetClass="entr" presetSubtype="2"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par>
                                    <p:cTn id="47" presetID="2" presetClass="entr" presetSubtype="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0-#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par>
                              <p:cTn id="51" fill="hold">
                                <p:stCondLst>
                                  <p:cond delay="2500"/>
                                </p:stCondLst>
                                <p:childTnLst>
                                  <p:par>
                                    <p:cTn id="52" presetID="42"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strVal val="#ppt_x"/>
                                              </p:val>
                                            </p:tav>
                                            <p:tav tm="100000">
                                              <p:val>
                                                <p:strVal val="#ppt_x"/>
                                              </p:val>
                                            </p:tav>
                                          </p:tavLst>
                                        </p:anim>
                                        <p:anim calcmode="lin" valueType="num">
                                          <p:cBhvr>
                                            <p:cTn id="56" dur="5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anim calcmode="lin" valueType="num">
                                          <p:cBhvr>
                                            <p:cTn id="60" dur="500" fill="hold"/>
                                            <p:tgtEl>
                                              <p:spTgt spid="16"/>
                                            </p:tgtEl>
                                            <p:attrNameLst>
                                              <p:attrName>ppt_x</p:attrName>
                                            </p:attrNameLst>
                                          </p:cBhvr>
                                          <p:tavLst>
                                            <p:tav tm="0">
                                              <p:val>
                                                <p:strVal val="#ppt_x"/>
                                              </p:val>
                                            </p:tav>
                                            <p:tav tm="100000">
                                              <p:val>
                                                <p:strVal val="#ppt_x"/>
                                              </p:val>
                                            </p:tav>
                                          </p:tavLst>
                                        </p:anim>
                                        <p:anim calcmode="lin" valueType="num">
                                          <p:cBhvr>
                                            <p:cTn id="61" dur="5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23" presetClass="entr" presetSubtype="36"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strVal val="(6*min(max(#ppt_w*#ppt_h,.3),1)-7.4)/-.7*#ppt_w"/>
                                              </p:val>
                                            </p:tav>
                                            <p:tav tm="100000">
                                              <p:val>
                                                <p:strVal val="#ppt_w"/>
                                              </p:val>
                                            </p:tav>
                                          </p:tavLst>
                                        </p:anim>
                                        <p:anim calcmode="lin" valueType="num">
                                          <p:cBhvr>
                                            <p:cTn id="66" dur="500" fill="hold"/>
                                            <p:tgtEl>
                                              <p:spTgt spid="14"/>
                                            </p:tgtEl>
                                            <p:attrNameLst>
                                              <p:attrName>ppt_h</p:attrName>
                                            </p:attrNameLst>
                                          </p:cBhvr>
                                          <p:tavLst>
                                            <p:tav tm="0">
                                              <p:val>
                                                <p:strVal val="(6*min(max(#ppt_w*#ppt_h,.3),1)-7.4)/-.7*#ppt_h"/>
                                              </p:val>
                                            </p:tav>
                                            <p:tav tm="100000">
                                              <p:val>
                                                <p:strVal val="#ppt_h"/>
                                              </p:val>
                                            </p:tav>
                                          </p:tavLst>
                                        </p:anim>
                                        <p:anim calcmode="lin" valueType="num">
                                          <p:cBhvr>
                                            <p:cTn id="67" dur="500" fill="hold"/>
                                            <p:tgtEl>
                                              <p:spTgt spid="14"/>
                                            </p:tgtEl>
                                            <p:attrNameLst>
                                              <p:attrName>ppt_x</p:attrName>
                                            </p:attrNameLst>
                                          </p:cBhvr>
                                          <p:tavLst>
                                            <p:tav tm="0">
                                              <p:val>
                                                <p:fltVal val="0.5"/>
                                              </p:val>
                                            </p:tav>
                                            <p:tav tm="100000">
                                              <p:val>
                                                <p:strVal val="#ppt_x"/>
                                              </p:val>
                                            </p:tav>
                                          </p:tavLst>
                                        </p:anim>
                                        <p:anim calcmode="lin" valueType="num">
                                          <p:cBhvr>
                                            <p:cTn id="68"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69" fill="hold">
                                <p:stCondLst>
                                  <p:cond delay="3500"/>
                                </p:stCondLst>
                                <p:childTnLst>
                                  <p:par>
                                    <p:cTn id="70" presetID="23" presetClass="entr" presetSubtype="36"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strVal val="(6*min(max(#ppt_w*#ppt_h,.3),1)-7.4)/-.7*#ppt_w"/>
                                              </p:val>
                                            </p:tav>
                                            <p:tav tm="100000">
                                              <p:val>
                                                <p:strVal val="#ppt_w"/>
                                              </p:val>
                                            </p:tav>
                                          </p:tavLst>
                                        </p:anim>
                                        <p:anim calcmode="lin" valueType="num">
                                          <p:cBhvr>
                                            <p:cTn id="73" dur="500" fill="hold"/>
                                            <p:tgtEl>
                                              <p:spTgt spid="15"/>
                                            </p:tgtEl>
                                            <p:attrNameLst>
                                              <p:attrName>ppt_h</p:attrName>
                                            </p:attrNameLst>
                                          </p:cBhvr>
                                          <p:tavLst>
                                            <p:tav tm="0">
                                              <p:val>
                                                <p:strVal val="(6*min(max(#ppt_w*#ppt_h,.3),1)-7.4)/-.7*#ppt_h"/>
                                              </p:val>
                                            </p:tav>
                                            <p:tav tm="100000">
                                              <p:val>
                                                <p:strVal val="#ppt_h"/>
                                              </p:val>
                                            </p:tav>
                                          </p:tavLst>
                                        </p:anim>
                                        <p:anim calcmode="lin" valueType="num">
                                          <p:cBhvr>
                                            <p:cTn id="74" dur="500" fill="hold"/>
                                            <p:tgtEl>
                                              <p:spTgt spid="15"/>
                                            </p:tgtEl>
                                            <p:attrNameLst>
                                              <p:attrName>ppt_x</p:attrName>
                                            </p:attrNameLst>
                                          </p:cBhvr>
                                          <p:tavLst>
                                            <p:tav tm="0">
                                              <p:val>
                                                <p:fltVal val="0.5"/>
                                              </p:val>
                                            </p:tav>
                                            <p:tav tm="100000">
                                              <p:val>
                                                <p:strVal val="#ppt_x"/>
                                              </p:val>
                                            </p:tav>
                                          </p:tavLst>
                                        </p:anim>
                                        <p:anim calcmode="lin" valueType="num">
                                          <p:cBhvr>
                                            <p:cTn id="75"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76" fill="hold">
                                <p:stCondLst>
                                  <p:cond delay="4000"/>
                                </p:stCondLst>
                                <p:childTnLst>
                                  <p:par>
                                    <p:cTn id="77" presetID="2" presetClass="entr" presetSubtype="4"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250" fill="hold"/>
                                            <p:tgtEl>
                                              <p:spTgt spid="12"/>
                                            </p:tgtEl>
                                            <p:attrNameLst>
                                              <p:attrName>ppt_x</p:attrName>
                                            </p:attrNameLst>
                                          </p:cBhvr>
                                          <p:tavLst>
                                            <p:tav tm="0">
                                              <p:val>
                                                <p:strVal val="#ppt_x"/>
                                              </p:val>
                                            </p:tav>
                                            <p:tav tm="100000">
                                              <p:val>
                                                <p:strVal val="#ppt_x"/>
                                              </p:val>
                                            </p:tav>
                                          </p:tavLst>
                                        </p:anim>
                                        <p:anim calcmode="lin" valueType="num">
                                          <p:cBhvr additive="base">
                                            <p:cTn id="80" dur="25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250" fill="hold"/>
                                            <p:tgtEl>
                                              <p:spTgt spid="13"/>
                                            </p:tgtEl>
                                            <p:attrNameLst>
                                              <p:attrName>ppt_x</p:attrName>
                                            </p:attrNameLst>
                                          </p:cBhvr>
                                          <p:tavLst>
                                            <p:tav tm="0">
                                              <p:val>
                                                <p:strVal val="#ppt_x"/>
                                              </p:val>
                                            </p:tav>
                                            <p:tav tm="100000">
                                              <p:val>
                                                <p:strVal val="#ppt_x"/>
                                              </p:val>
                                            </p:tav>
                                          </p:tavLst>
                                        </p:anim>
                                        <p:anim calcmode="lin" valueType="num">
                                          <p:cBhvr additive="base">
                                            <p:cTn id="84"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p:bldP spid="6" grpId="0" bldLvl="0" animBg="1"/>
          <p:bldP spid="7" grpId="0"/>
          <p:bldP spid="11" grpId="0" bldLvl="0" animBg="1"/>
          <p:bldP spid="12" grpId="0"/>
          <p:bldP spid="13" grpId="0"/>
          <p:bldP spid="14" grpId="0" bldLvl="0" animBg="1"/>
          <p:bldP spid="15" grpId="0" bldLvl="0" animBg="1"/>
          <p:bldP spid="16" grpId="0" bldLvl="0" animBg="1"/>
          <p:bldP spid="17" grpId="0" bldLvl="0" animBg="1"/>
          <p:bldP spid="1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4433"/>
          <p:cNvSpPr/>
          <p:nvPr/>
        </p:nvSpPr>
        <p:spPr bwMode="auto">
          <a:xfrm>
            <a:off x="5195404" y="2710829"/>
            <a:ext cx="993983" cy="1524183"/>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rgbClr val="740000"/>
              </a:gs>
              <a:gs pos="100000">
                <a:srgbClr val="FF0000"/>
              </a:gs>
            </a:gsLst>
            <a:lin ang="16200000" scaled="1"/>
          </a:gradFill>
          <a:ln w="12700">
            <a:noFill/>
            <a:round/>
          </a:ln>
        </p:spPr>
        <p:txBody>
          <a:bodyPr/>
          <a:lstStyle/>
          <a:p>
            <a:endParaRPr lang="zh-CN" altLang="en-US" sz="900"/>
          </a:p>
        </p:txBody>
      </p:sp>
      <p:sp>
        <p:nvSpPr>
          <p:cNvPr id="3" name="Freeform 4439"/>
          <p:cNvSpPr/>
          <p:nvPr/>
        </p:nvSpPr>
        <p:spPr bwMode="auto">
          <a:xfrm rot="18012422">
            <a:off x="5458815" y="1402778"/>
            <a:ext cx="992858" cy="1524184"/>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2">
                  <a:lumMod val="75000"/>
                </a:schemeClr>
              </a:gs>
              <a:gs pos="100000">
                <a:schemeClr val="bg1">
                  <a:lumMod val="85000"/>
                </a:schemeClr>
              </a:gs>
            </a:gsLst>
            <a:lin ang="16200000" scaled="1"/>
          </a:gradFill>
          <a:ln w="12700">
            <a:noFill/>
            <a:round/>
          </a:ln>
        </p:spPr>
        <p:txBody>
          <a:bodyPr/>
          <a:lstStyle/>
          <a:p>
            <a:endParaRPr lang="zh-CN" altLang="en-US" sz="900"/>
          </a:p>
        </p:txBody>
      </p:sp>
      <p:sp>
        <p:nvSpPr>
          <p:cNvPr id="4" name="Freeform 4440"/>
          <p:cNvSpPr/>
          <p:nvPr/>
        </p:nvSpPr>
        <p:spPr bwMode="auto">
          <a:xfrm rot="14400000">
            <a:off x="4471585" y="886054"/>
            <a:ext cx="993984" cy="1525310"/>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rgbClr val="740000"/>
              </a:gs>
              <a:gs pos="100000">
                <a:srgbClr val="FF0000"/>
              </a:gs>
            </a:gsLst>
            <a:lin ang="16200000" scaled="1"/>
          </a:gradFill>
          <a:ln w="12700">
            <a:noFill/>
            <a:round/>
          </a:ln>
        </p:spPr>
        <p:txBody>
          <a:bodyPr/>
          <a:lstStyle/>
          <a:p>
            <a:endParaRPr lang="zh-CN" altLang="en-US" sz="900"/>
          </a:p>
        </p:txBody>
      </p:sp>
      <p:sp>
        <p:nvSpPr>
          <p:cNvPr id="5" name="Freeform 4444"/>
          <p:cNvSpPr/>
          <p:nvPr/>
        </p:nvSpPr>
        <p:spPr bwMode="auto">
          <a:xfrm rot="10800000">
            <a:off x="3268223" y="945748"/>
            <a:ext cx="993983" cy="1524183"/>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1">
                  <a:lumMod val="85000"/>
                </a:schemeClr>
              </a:gs>
              <a:gs pos="100000">
                <a:schemeClr val="bg1">
                  <a:lumMod val="85000"/>
                </a:schemeClr>
              </a:gs>
            </a:gsLst>
            <a:lin ang="5400000" scaled="1"/>
          </a:gradFill>
          <a:ln w="12700">
            <a:noFill/>
            <a:round/>
          </a:ln>
        </p:spPr>
        <p:txBody>
          <a:bodyPr/>
          <a:lstStyle/>
          <a:p>
            <a:endParaRPr lang="zh-CN" altLang="en-US" sz="900"/>
          </a:p>
        </p:txBody>
      </p:sp>
      <p:sp>
        <p:nvSpPr>
          <p:cNvPr id="6" name="Freeform 4445"/>
          <p:cNvSpPr/>
          <p:nvPr/>
        </p:nvSpPr>
        <p:spPr bwMode="auto">
          <a:xfrm rot="7212422">
            <a:off x="3006500" y="2255487"/>
            <a:ext cx="993983" cy="1524184"/>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solidFill>
            <a:srgbClr val="C00000"/>
          </a:solidFill>
          <a:ln w="12700">
            <a:noFill/>
            <a:round/>
          </a:ln>
        </p:spPr>
        <p:txBody>
          <a:bodyPr/>
          <a:lstStyle/>
          <a:p>
            <a:endParaRPr lang="zh-CN" altLang="en-US" sz="900"/>
          </a:p>
        </p:txBody>
      </p:sp>
      <p:sp>
        <p:nvSpPr>
          <p:cNvPr id="7" name="Freeform 4446"/>
          <p:cNvSpPr/>
          <p:nvPr/>
        </p:nvSpPr>
        <p:spPr bwMode="auto">
          <a:xfrm rot="14400000" flipH="1" flipV="1">
            <a:off x="3987539" y="3099191"/>
            <a:ext cx="993984" cy="1523058"/>
          </a:xfrm>
          <a:custGeom>
            <a:avLst/>
            <a:gdLst>
              <a:gd name="T0" fmla="*/ 2147483647 w 760"/>
              <a:gd name="T1" fmla="*/ 2147483647 h 1166"/>
              <a:gd name="T2" fmla="*/ 2147483647 w 760"/>
              <a:gd name="T3" fmla="*/ 2147483647 h 1166"/>
              <a:gd name="T4" fmla="*/ 2147483647 w 760"/>
              <a:gd name="T5" fmla="*/ 2147483647 h 1166"/>
              <a:gd name="T6" fmla="*/ 2147483647 w 760"/>
              <a:gd name="T7" fmla="*/ 2147483647 h 1166"/>
              <a:gd name="T8" fmla="*/ 2147483647 w 760"/>
              <a:gd name="T9" fmla="*/ 2147483647 h 1166"/>
              <a:gd name="T10" fmla="*/ 2147483647 w 760"/>
              <a:gd name="T11" fmla="*/ 2147483647 h 1166"/>
              <a:gd name="T12" fmla="*/ 2147483647 w 760"/>
              <a:gd name="T13" fmla="*/ 2147483647 h 1166"/>
              <a:gd name="T14" fmla="*/ 2147483647 w 760"/>
              <a:gd name="T15" fmla="*/ 2147483647 h 1166"/>
              <a:gd name="T16" fmla="*/ 2147483647 w 760"/>
              <a:gd name="T17" fmla="*/ 2147483647 h 1166"/>
              <a:gd name="T18" fmla="*/ 2147483647 w 760"/>
              <a:gd name="T19" fmla="*/ 2147483647 h 1166"/>
              <a:gd name="T20" fmla="*/ 2147483647 w 760"/>
              <a:gd name="T21" fmla="*/ 2147483647 h 1166"/>
              <a:gd name="T22" fmla="*/ 2147483647 w 760"/>
              <a:gd name="T23" fmla="*/ 2147483647 h 1166"/>
              <a:gd name="T24" fmla="*/ 2147483647 w 760"/>
              <a:gd name="T25" fmla="*/ 2147483647 h 1166"/>
              <a:gd name="T26" fmla="*/ 2147483647 w 760"/>
              <a:gd name="T27" fmla="*/ 2147483647 h 1166"/>
              <a:gd name="T28" fmla="*/ 2147483647 w 760"/>
              <a:gd name="T29" fmla="*/ 2147483647 h 1166"/>
              <a:gd name="T30" fmla="*/ 2147483647 w 760"/>
              <a:gd name="T31" fmla="*/ 2147483647 h 1166"/>
              <a:gd name="T32" fmla="*/ 2147483647 w 760"/>
              <a:gd name="T33" fmla="*/ 2147483647 h 1166"/>
              <a:gd name="T34" fmla="*/ 2147483647 w 760"/>
              <a:gd name="T35" fmla="*/ 2147483647 h 1166"/>
              <a:gd name="T36" fmla="*/ 2147483647 w 760"/>
              <a:gd name="T37" fmla="*/ 2147483647 h 1166"/>
              <a:gd name="T38" fmla="*/ 2147483647 w 760"/>
              <a:gd name="T39" fmla="*/ 2147483647 h 1166"/>
              <a:gd name="T40" fmla="*/ 2147483647 w 760"/>
              <a:gd name="T41" fmla="*/ 2147483647 h 1166"/>
              <a:gd name="T42" fmla="*/ 2147483647 w 760"/>
              <a:gd name="T43" fmla="*/ 2147483647 h 1166"/>
              <a:gd name="T44" fmla="*/ 2147483647 w 760"/>
              <a:gd name="T45" fmla="*/ 2147483647 h 1166"/>
              <a:gd name="T46" fmla="*/ 2147483647 w 760"/>
              <a:gd name="T47" fmla="*/ 2147483647 h 1166"/>
              <a:gd name="T48" fmla="*/ 2147483647 w 760"/>
              <a:gd name="T49" fmla="*/ 2147483647 h 1166"/>
              <a:gd name="T50" fmla="*/ 2147483647 w 760"/>
              <a:gd name="T51" fmla="*/ 2147483647 h 1166"/>
              <a:gd name="T52" fmla="*/ 2147483647 w 760"/>
              <a:gd name="T53" fmla="*/ 2147483647 h 1166"/>
              <a:gd name="T54" fmla="*/ 2147483647 w 760"/>
              <a:gd name="T55" fmla="*/ 2147483647 h 1166"/>
              <a:gd name="T56" fmla="*/ 2147483647 w 760"/>
              <a:gd name="T57" fmla="*/ 2147483647 h 1166"/>
              <a:gd name="T58" fmla="*/ 2147483647 w 760"/>
              <a:gd name="T59" fmla="*/ 2147483647 h 1166"/>
              <a:gd name="T60" fmla="*/ 2147483647 w 760"/>
              <a:gd name="T61" fmla="*/ 2147483647 h 1166"/>
              <a:gd name="T62" fmla="*/ 2147483647 w 760"/>
              <a:gd name="T63" fmla="*/ 2147483647 h 1166"/>
              <a:gd name="T64" fmla="*/ 2147483647 w 760"/>
              <a:gd name="T65" fmla="*/ 2147483647 h 1166"/>
              <a:gd name="T66" fmla="*/ 2147483647 w 760"/>
              <a:gd name="T67" fmla="*/ 2147483647 h 1166"/>
              <a:gd name="T68" fmla="*/ 2147483647 w 760"/>
              <a:gd name="T69" fmla="*/ 2147483647 h 1166"/>
              <a:gd name="T70" fmla="*/ 2147483647 w 760"/>
              <a:gd name="T71" fmla="*/ 2147483647 h 1166"/>
              <a:gd name="T72" fmla="*/ 2147483647 w 760"/>
              <a:gd name="T73" fmla="*/ 2147483647 h 1166"/>
              <a:gd name="T74" fmla="*/ 2147483647 w 760"/>
              <a:gd name="T75" fmla="*/ 2147483647 h 1166"/>
              <a:gd name="T76" fmla="*/ 2147483647 w 760"/>
              <a:gd name="T77" fmla="*/ 2147483647 h 1166"/>
              <a:gd name="T78" fmla="*/ 2147483647 w 760"/>
              <a:gd name="T79" fmla="*/ 2147483647 h 1166"/>
              <a:gd name="T80" fmla="*/ 2147483647 w 760"/>
              <a:gd name="T81" fmla="*/ 2147483647 h 1166"/>
              <a:gd name="T82" fmla="*/ 2147483647 w 760"/>
              <a:gd name="T83" fmla="*/ 2147483647 h 1166"/>
              <a:gd name="T84" fmla="*/ 2147483647 w 760"/>
              <a:gd name="T85" fmla="*/ 2147483647 h 1166"/>
              <a:gd name="T86" fmla="*/ 2147483647 w 760"/>
              <a:gd name="T87" fmla="*/ 2147483647 h 1166"/>
              <a:gd name="T88" fmla="*/ 2147483647 w 760"/>
              <a:gd name="T89" fmla="*/ 0 h 1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60"/>
              <a:gd name="T136" fmla="*/ 0 h 1166"/>
              <a:gd name="T137" fmla="*/ 760 w 760"/>
              <a:gd name="T138" fmla="*/ 1166 h 11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60" h="1166">
                <a:moveTo>
                  <a:pt x="534" y="0"/>
                </a:moveTo>
                <a:lnTo>
                  <a:pt x="234" y="2"/>
                </a:lnTo>
                <a:lnTo>
                  <a:pt x="0" y="407"/>
                </a:lnTo>
                <a:lnTo>
                  <a:pt x="152" y="662"/>
                </a:lnTo>
                <a:lnTo>
                  <a:pt x="260" y="476"/>
                </a:lnTo>
                <a:lnTo>
                  <a:pt x="262" y="474"/>
                </a:lnTo>
                <a:lnTo>
                  <a:pt x="268" y="472"/>
                </a:lnTo>
                <a:lnTo>
                  <a:pt x="284" y="472"/>
                </a:lnTo>
                <a:lnTo>
                  <a:pt x="306" y="476"/>
                </a:lnTo>
                <a:lnTo>
                  <a:pt x="330" y="482"/>
                </a:lnTo>
                <a:lnTo>
                  <a:pt x="376" y="496"/>
                </a:lnTo>
                <a:lnTo>
                  <a:pt x="402" y="506"/>
                </a:lnTo>
                <a:lnTo>
                  <a:pt x="424" y="516"/>
                </a:lnTo>
                <a:lnTo>
                  <a:pt x="444" y="528"/>
                </a:lnTo>
                <a:lnTo>
                  <a:pt x="464" y="542"/>
                </a:lnTo>
                <a:lnTo>
                  <a:pt x="484" y="556"/>
                </a:lnTo>
                <a:lnTo>
                  <a:pt x="502" y="574"/>
                </a:lnTo>
                <a:lnTo>
                  <a:pt x="518" y="590"/>
                </a:lnTo>
                <a:lnTo>
                  <a:pt x="532" y="610"/>
                </a:lnTo>
                <a:lnTo>
                  <a:pt x="546" y="630"/>
                </a:lnTo>
                <a:lnTo>
                  <a:pt x="556" y="652"/>
                </a:lnTo>
                <a:lnTo>
                  <a:pt x="566" y="676"/>
                </a:lnTo>
                <a:lnTo>
                  <a:pt x="572" y="700"/>
                </a:lnTo>
                <a:lnTo>
                  <a:pt x="576" y="726"/>
                </a:lnTo>
                <a:lnTo>
                  <a:pt x="576" y="752"/>
                </a:lnTo>
                <a:lnTo>
                  <a:pt x="576" y="776"/>
                </a:lnTo>
                <a:lnTo>
                  <a:pt x="574" y="804"/>
                </a:lnTo>
                <a:lnTo>
                  <a:pt x="570" y="830"/>
                </a:lnTo>
                <a:lnTo>
                  <a:pt x="564" y="856"/>
                </a:lnTo>
                <a:lnTo>
                  <a:pt x="556" y="880"/>
                </a:lnTo>
                <a:lnTo>
                  <a:pt x="548" y="906"/>
                </a:lnTo>
                <a:lnTo>
                  <a:pt x="538" y="930"/>
                </a:lnTo>
                <a:lnTo>
                  <a:pt x="516" y="978"/>
                </a:lnTo>
                <a:lnTo>
                  <a:pt x="492" y="1020"/>
                </a:lnTo>
                <a:lnTo>
                  <a:pt x="476" y="1042"/>
                </a:lnTo>
                <a:lnTo>
                  <a:pt x="458" y="1064"/>
                </a:lnTo>
                <a:lnTo>
                  <a:pt x="438" y="1084"/>
                </a:lnTo>
                <a:lnTo>
                  <a:pt x="418" y="1104"/>
                </a:lnTo>
                <a:lnTo>
                  <a:pt x="396" y="1124"/>
                </a:lnTo>
                <a:lnTo>
                  <a:pt x="374" y="1140"/>
                </a:lnTo>
                <a:lnTo>
                  <a:pt x="350" y="1154"/>
                </a:lnTo>
                <a:lnTo>
                  <a:pt x="324" y="1166"/>
                </a:lnTo>
                <a:lnTo>
                  <a:pt x="384" y="1138"/>
                </a:lnTo>
                <a:lnTo>
                  <a:pt x="412" y="1122"/>
                </a:lnTo>
                <a:lnTo>
                  <a:pt x="440" y="1104"/>
                </a:lnTo>
                <a:lnTo>
                  <a:pt x="468" y="1086"/>
                </a:lnTo>
                <a:lnTo>
                  <a:pt x="494" y="1068"/>
                </a:lnTo>
                <a:lnTo>
                  <a:pt x="520" y="1048"/>
                </a:lnTo>
                <a:lnTo>
                  <a:pt x="546" y="1026"/>
                </a:lnTo>
                <a:lnTo>
                  <a:pt x="568" y="1004"/>
                </a:lnTo>
                <a:lnTo>
                  <a:pt x="592" y="980"/>
                </a:lnTo>
                <a:lnTo>
                  <a:pt x="614" y="956"/>
                </a:lnTo>
                <a:lnTo>
                  <a:pt x="634" y="932"/>
                </a:lnTo>
                <a:lnTo>
                  <a:pt x="652" y="904"/>
                </a:lnTo>
                <a:lnTo>
                  <a:pt x="670" y="878"/>
                </a:lnTo>
                <a:lnTo>
                  <a:pt x="688" y="848"/>
                </a:lnTo>
                <a:lnTo>
                  <a:pt x="702" y="820"/>
                </a:lnTo>
                <a:lnTo>
                  <a:pt x="720" y="782"/>
                </a:lnTo>
                <a:lnTo>
                  <a:pt x="734" y="744"/>
                </a:lnTo>
                <a:lnTo>
                  <a:pt x="744" y="702"/>
                </a:lnTo>
                <a:lnTo>
                  <a:pt x="752" y="662"/>
                </a:lnTo>
                <a:lnTo>
                  <a:pt x="758" y="620"/>
                </a:lnTo>
                <a:lnTo>
                  <a:pt x="760" y="578"/>
                </a:lnTo>
                <a:lnTo>
                  <a:pt x="758" y="538"/>
                </a:lnTo>
                <a:lnTo>
                  <a:pt x="750" y="496"/>
                </a:lnTo>
                <a:lnTo>
                  <a:pt x="742" y="466"/>
                </a:lnTo>
                <a:lnTo>
                  <a:pt x="730" y="436"/>
                </a:lnTo>
                <a:lnTo>
                  <a:pt x="714" y="410"/>
                </a:lnTo>
                <a:lnTo>
                  <a:pt x="696" y="384"/>
                </a:lnTo>
                <a:lnTo>
                  <a:pt x="676" y="358"/>
                </a:lnTo>
                <a:lnTo>
                  <a:pt x="654" y="336"/>
                </a:lnTo>
                <a:lnTo>
                  <a:pt x="632" y="314"/>
                </a:lnTo>
                <a:lnTo>
                  <a:pt x="608" y="294"/>
                </a:lnTo>
                <a:lnTo>
                  <a:pt x="576" y="270"/>
                </a:lnTo>
                <a:lnTo>
                  <a:pt x="518" y="228"/>
                </a:lnTo>
                <a:lnTo>
                  <a:pt x="486" y="206"/>
                </a:lnTo>
                <a:lnTo>
                  <a:pt x="460" y="190"/>
                </a:lnTo>
                <a:lnTo>
                  <a:pt x="440" y="180"/>
                </a:lnTo>
                <a:lnTo>
                  <a:pt x="434" y="178"/>
                </a:lnTo>
                <a:lnTo>
                  <a:pt x="430" y="180"/>
                </a:lnTo>
                <a:lnTo>
                  <a:pt x="534" y="0"/>
                </a:lnTo>
                <a:close/>
              </a:path>
            </a:pathLst>
          </a:custGeom>
          <a:gradFill>
            <a:gsLst>
              <a:gs pos="0">
                <a:schemeClr val="bg2">
                  <a:lumMod val="75000"/>
                </a:schemeClr>
              </a:gs>
              <a:gs pos="100000">
                <a:schemeClr val="bg1">
                  <a:lumMod val="85000"/>
                </a:schemeClr>
              </a:gs>
            </a:gsLst>
            <a:lin ang="16200000" scaled="1"/>
          </a:gradFill>
          <a:ln w="12700">
            <a:noFill/>
            <a:round/>
          </a:ln>
        </p:spPr>
        <p:txBody>
          <a:bodyPr/>
          <a:lstStyle/>
          <a:p>
            <a:endParaRPr lang="zh-CN" altLang="en-US" sz="900"/>
          </a:p>
        </p:txBody>
      </p:sp>
      <p:sp>
        <p:nvSpPr>
          <p:cNvPr id="8" name="TextBox 49"/>
          <p:cNvSpPr txBox="1"/>
          <p:nvPr/>
        </p:nvSpPr>
        <p:spPr>
          <a:xfrm>
            <a:off x="6153080" y="1044165"/>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50"/>
          <p:cNvSpPr txBox="1"/>
          <p:nvPr/>
        </p:nvSpPr>
        <p:spPr>
          <a:xfrm>
            <a:off x="6153080" y="2535778"/>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51"/>
          <p:cNvSpPr txBox="1"/>
          <p:nvPr/>
        </p:nvSpPr>
        <p:spPr>
          <a:xfrm>
            <a:off x="6153079" y="3685218"/>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52"/>
          <p:cNvSpPr txBox="1"/>
          <p:nvPr/>
        </p:nvSpPr>
        <p:spPr>
          <a:xfrm>
            <a:off x="697169" y="1044165"/>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53"/>
          <p:cNvSpPr txBox="1"/>
          <p:nvPr/>
        </p:nvSpPr>
        <p:spPr>
          <a:xfrm>
            <a:off x="697169" y="2179570"/>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54"/>
          <p:cNvSpPr txBox="1"/>
          <p:nvPr/>
        </p:nvSpPr>
        <p:spPr>
          <a:xfrm>
            <a:off x="784215" y="3557904"/>
            <a:ext cx="2779807" cy="677108"/>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项目</a:t>
            </a:r>
            <a:r>
              <a:rPr lang="zh-CN" altLang="en-US" sz="1400" b="1" dirty="0" smtClean="0">
                <a:solidFill>
                  <a:srgbClr val="FF0000"/>
                </a:solidFill>
                <a:latin typeface="微软雅黑" panose="020B0503020204020204" pitchFamily="34" charset="-122"/>
                <a:ea typeface="微软雅黑" panose="020B0503020204020204" pitchFamily="34" charset="-122"/>
              </a:rPr>
              <a:t>概要</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927877" y="1896956"/>
            <a:ext cx="1600730" cy="1384598"/>
            <a:chOff x="3763493" y="2233506"/>
            <a:chExt cx="1600730" cy="1384598"/>
          </a:xfrm>
        </p:grpSpPr>
        <p:grpSp>
          <p:nvGrpSpPr>
            <p:cNvPr id="15" name="组合 14"/>
            <p:cNvGrpSpPr/>
            <p:nvPr/>
          </p:nvGrpSpPr>
          <p:grpSpPr>
            <a:xfrm>
              <a:off x="3763493" y="2233506"/>
              <a:ext cx="1600730" cy="1384598"/>
              <a:chOff x="3763493" y="2233506"/>
              <a:chExt cx="1600730" cy="1384598"/>
            </a:xfrm>
          </p:grpSpPr>
          <p:sp>
            <p:nvSpPr>
              <p:cNvPr id="17" name="AutoShape 4438"/>
              <p:cNvSpPr>
                <a:spLocks noChangeArrowheads="1"/>
              </p:cNvSpPr>
              <p:nvPr/>
            </p:nvSpPr>
            <p:spPr bwMode="auto">
              <a:xfrm>
                <a:off x="3763493" y="2233506"/>
                <a:ext cx="1600730" cy="1384598"/>
              </a:xfrm>
              <a:prstGeom prst="hexagon">
                <a:avLst>
                  <a:gd name="adj" fmla="val 28902"/>
                  <a:gd name="vf" fmla="val 115470"/>
                </a:avLst>
              </a:prstGeom>
              <a:solidFill>
                <a:srgbClr val="5F5F5F"/>
              </a:solidFill>
              <a:ln w="12700" algn="ctr">
                <a:noFill/>
                <a:miter lim="800000"/>
              </a:ln>
            </p:spPr>
            <p:txBody>
              <a:bodyPr wrap="none" lIns="92075" tIns="46038" rIns="92075" bIns="46038" anchor="ctr"/>
              <a:lstStyle/>
              <a:p>
                <a:pPr algn="ctr"/>
                <a:endParaRPr lang="zh-CN" altLang="zh-CN" sz="900"/>
              </a:p>
            </p:txBody>
          </p:sp>
          <p:sp>
            <p:nvSpPr>
              <p:cNvPr id="18" name="AutoShape 4448"/>
              <p:cNvSpPr>
                <a:spLocks noChangeArrowheads="1"/>
              </p:cNvSpPr>
              <p:nvPr/>
            </p:nvSpPr>
            <p:spPr bwMode="auto">
              <a:xfrm>
                <a:off x="3833286" y="2294293"/>
                <a:ext cx="1449888" cy="1255143"/>
              </a:xfrm>
              <a:prstGeom prst="hexagon">
                <a:avLst>
                  <a:gd name="adj" fmla="val 28879"/>
                  <a:gd name="vf" fmla="val 115470"/>
                </a:avLst>
              </a:prstGeom>
              <a:solidFill>
                <a:schemeClr val="bg1"/>
              </a:solidFill>
              <a:ln w="12700" algn="ctr">
                <a:noFill/>
                <a:miter lim="800000"/>
              </a:ln>
            </p:spPr>
            <p:txBody>
              <a:bodyPr wrap="none" lIns="92075" tIns="46038" rIns="92075" bIns="46038" anchor="ctr"/>
              <a:lstStyle/>
              <a:p>
                <a:pPr algn="ctr"/>
                <a:endParaRPr lang="zh-CN" altLang="zh-CN" sz="900"/>
              </a:p>
            </p:txBody>
          </p:sp>
        </p:grpSp>
        <p:sp>
          <p:nvSpPr>
            <p:cNvPr id="16" name="TextBox 2059"/>
            <p:cNvSpPr txBox="1"/>
            <p:nvPr/>
          </p:nvSpPr>
          <p:spPr>
            <a:xfrm>
              <a:off x="3929804" y="2672273"/>
              <a:ext cx="1340605" cy="400110"/>
            </a:xfrm>
            <a:prstGeom prst="rect">
              <a:avLst/>
            </a:prstGeom>
          </p:spPr>
          <p:txBody>
            <a:bodyPr wrap="square">
              <a:spAutoFit/>
            </a:bodyPr>
            <a:lstStyle>
              <a:defPPr>
                <a:defRPr lang="zh-CN"/>
              </a:defPPr>
              <a:lvl1pPr>
                <a:defRPr>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000" b="1" dirty="0" smtClean="0">
                  <a:solidFill>
                    <a:srgbClr val="C00000"/>
                  </a:solidFill>
                </a:rPr>
                <a:t>添加内容</a:t>
              </a:r>
              <a:endParaRPr lang="zh-CN" altLang="en-US" sz="2000" b="1" dirty="0">
                <a:solidFill>
                  <a:srgbClr val="C00000"/>
                </a:solidFill>
              </a:endParaRPr>
            </a:p>
          </p:txBody>
        </p:sp>
      </p:grpSp>
      <p:sp>
        <p:nvSpPr>
          <p:cNvPr id="19" name="TextBox 55"/>
          <p:cNvSpPr txBox="1"/>
          <p:nvPr/>
        </p:nvSpPr>
        <p:spPr>
          <a:xfrm>
            <a:off x="626107" y="199188"/>
            <a:ext cx="2359554" cy="417389"/>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pic>
        <p:nvPicPr>
          <p:cNvPr id="20" name="图片 19"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21" name="组合 20"/>
          <p:cNvGrpSpPr/>
          <p:nvPr/>
        </p:nvGrpSpPr>
        <p:grpSpPr>
          <a:xfrm>
            <a:off x="15240" y="198755"/>
            <a:ext cx="2970421" cy="417830"/>
            <a:chOff x="24" y="313"/>
            <a:chExt cx="4678" cy="658"/>
          </a:xfrm>
        </p:grpSpPr>
        <p:sp>
          <p:nvSpPr>
            <p:cNvPr id="22"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23"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24" name="直接连接符 23"/>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22939" y="19953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48000">
                                          <p:cBhvr additive="base">
                                            <p:cTn id="7" dur="50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childTnLst>
                              </p:cTn>
                            </p:par>
                            <p:par>
                              <p:cTn id="15" fill="hold">
                                <p:stCondLst>
                                  <p:cond delay="2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3000"/>
                                </p:stCondLst>
                                <p:childTnLst>
                                  <p:par>
                                    <p:cTn id="22" presetID="53" presetClass="entr" presetSubtype="1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par>
                              <p:cTn id="27" fill="hold">
                                <p:stCondLst>
                                  <p:cond delay="3500"/>
                                </p:stCondLst>
                                <p:childTnLst>
                                  <p:par>
                                    <p:cTn id="28" presetID="53" presetClass="entr" presetSubtype="16"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4000"/>
                                </p:stCondLst>
                                <p:childTnLst>
                                  <p:par>
                                    <p:cTn id="34" presetID="53" presetClass="entr" presetSubtype="16"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par>
                              <p:cTn id="39" fill="hold">
                                <p:stCondLst>
                                  <p:cond delay="4500"/>
                                </p:stCondLst>
                                <p:childTnLst>
                                  <p:par>
                                    <p:cTn id="40" presetID="53" presetClass="entr" presetSubtype="16"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par>
                              <p:cTn id="45" fill="hold">
                                <p:stCondLst>
                                  <p:cond delay="5000"/>
                                </p:stCondLst>
                                <p:childTnLst>
                                  <p:par>
                                    <p:cTn id="46" presetID="53" presetClass="entr" presetSubtype="16"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animBg="1"/>
          <p:bldP spid="5" grpId="0" bldLvl="0" animBg="1"/>
          <p:bldP spid="6" grpId="0" bldLvl="0" animBg="1"/>
          <p:bldP spid="7" grpId="0" bldLvl="0" animBg="1"/>
          <p:bldP spid="8" grpId="0"/>
          <p:bldP spid="9" grpId="0"/>
          <p:bldP spid="10" grpId="0"/>
          <p:bldP spid="11" grpId="0"/>
          <p:bldP spid="12" grpId="0"/>
          <p:bldP spid="13"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anim calcmode="lin" valueType="num">
                                          <p:cBhvr>
                                            <p:cTn id="13" dur="2000" fill="hold"/>
                                            <p:tgtEl>
                                              <p:spTgt spid="14"/>
                                            </p:tgtEl>
                                            <p:attrNameLst>
                                              <p:attrName>ppt_w</p:attrName>
                                            </p:attrNameLst>
                                          </p:cBhvr>
                                          <p:tavLst>
                                            <p:tav tm="0" fmla="#ppt_w*sin(2.5*pi*$)">
                                              <p:val>
                                                <p:fltVal val="0"/>
                                              </p:val>
                                            </p:tav>
                                            <p:tav tm="100000">
                                              <p:val>
                                                <p:fltVal val="1"/>
                                              </p:val>
                                            </p:tav>
                                          </p:tavLst>
                                        </p:anim>
                                        <p:anim calcmode="lin" valueType="num">
                                          <p:cBhvr>
                                            <p:cTn id="14" dur="2000" fill="hold"/>
                                            <p:tgtEl>
                                              <p:spTgt spid="14"/>
                                            </p:tgtEl>
                                            <p:attrNameLst>
                                              <p:attrName>ppt_h</p:attrName>
                                            </p:attrNameLst>
                                          </p:cBhvr>
                                          <p:tavLst>
                                            <p:tav tm="0">
                                              <p:val>
                                                <p:strVal val="#ppt_h"/>
                                              </p:val>
                                            </p:tav>
                                            <p:tav tm="100000">
                                              <p:val>
                                                <p:strVal val="#ppt_h"/>
                                              </p:val>
                                            </p:tav>
                                          </p:tavLst>
                                        </p:anim>
                                      </p:childTnLst>
                                    </p:cTn>
                                  </p:par>
                                </p:childTnLst>
                              </p:cTn>
                            </p:par>
                            <p:par>
                              <p:cTn id="15" fill="hold">
                                <p:stCondLst>
                                  <p:cond delay="2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3000"/>
                                </p:stCondLst>
                                <p:childTnLst>
                                  <p:par>
                                    <p:cTn id="22" presetID="53" presetClass="entr" presetSubtype="1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par>
                              <p:cTn id="27" fill="hold">
                                <p:stCondLst>
                                  <p:cond delay="3500"/>
                                </p:stCondLst>
                                <p:childTnLst>
                                  <p:par>
                                    <p:cTn id="28" presetID="53" presetClass="entr" presetSubtype="16"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4000"/>
                                </p:stCondLst>
                                <p:childTnLst>
                                  <p:par>
                                    <p:cTn id="34" presetID="53" presetClass="entr" presetSubtype="16"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par>
                              <p:cTn id="39" fill="hold">
                                <p:stCondLst>
                                  <p:cond delay="4500"/>
                                </p:stCondLst>
                                <p:childTnLst>
                                  <p:par>
                                    <p:cTn id="40" presetID="53" presetClass="entr" presetSubtype="16"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par>
                              <p:cTn id="45" fill="hold">
                                <p:stCondLst>
                                  <p:cond delay="5000"/>
                                </p:stCondLst>
                                <p:childTnLst>
                                  <p:par>
                                    <p:cTn id="46" presetID="53" presetClass="entr" presetSubtype="16"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animBg="1"/>
          <p:bldP spid="5" grpId="0" bldLvl="0" animBg="1"/>
          <p:bldP spid="6" grpId="0" bldLvl="0" animBg="1"/>
          <p:bldP spid="7" grpId="0" bldLvl="0" animBg="1"/>
          <p:bldP spid="8" grpId="0"/>
          <p:bldP spid="9" grpId="0"/>
          <p:bldP spid="10" grpId="0"/>
          <p:bldP spid="11" grpId="0"/>
          <p:bldP spid="12" grpId="0"/>
          <p:bldP spid="13" grpId="0"/>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6" descr="298ff5 019b0a94b37f6c16c55e5dc8a1"/>
          <p:cNvPicPr>
            <a:picLocks noChangeAspect="1"/>
          </p:cNvPicPr>
          <p:nvPr/>
        </p:nvPicPr>
        <p:blipFill>
          <a:blip r:embed="rId2"/>
          <a:stretch>
            <a:fillRect/>
          </a:stretch>
        </p:blipFill>
        <p:spPr>
          <a:xfrm>
            <a:off x="7620" y="-36830"/>
            <a:ext cx="9337675" cy="5242560"/>
          </a:xfrm>
          <a:prstGeom prst="rect">
            <a:avLst/>
          </a:prstGeom>
        </p:spPr>
      </p:pic>
      <p:sp>
        <p:nvSpPr>
          <p:cNvPr id="89" name="TextBox 24"/>
          <p:cNvSpPr txBox="1"/>
          <p:nvPr/>
        </p:nvSpPr>
        <p:spPr>
          <a:xfrm>
            <a:off x="154679" y="162073"/>
            <a:ext cx="1021080" cy="45974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255" b="1" cap="all" dirty="0" smtClean="0">
                <a:ln w="0">
                  <a:noFill/>
                </a:ln>
                <a:solidFill>
                  <a:srgbClr val="EB0011"/>
                </a:solidFill>
                <a:effectLst/>
                <a:latin typeface="微软雅黑" panose="020B0503020204020204" pitchFamily="34" charset="-122"/>
                <a:ea typeface="微软雅黑" panose="020B0503020204020204" pitchFamily="34" charset="-122"/>
              </a:rPr>
              <a:t>LOGO</a:t>
            </a:r>
          </a:p>
        </p:txBody>
      </p:sp>
      <p:sp>
        <p:nvSpPr>
          <p:cNvPr id="18" name="TextBox 24"/>
          <p:cNvSpPr txBox="1"/>
          <p:nvPr/>
        </p:nvSpPr>
        <p:spPr>
          <a:xfrm>
            <a:off x="3384924" y="2562373"/>
            <a:ext cx="3230880" cy="874395"/>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a:r>
              <a:rPr lang="zh-CN" altLang="en-US" sz="4800" b="1" cap="all" dirty="0">
                <a:ln w="0">
                  <a:noFill/>
                </a:ln>
                <a:solidFill>
                  <a:srgbClr val="EB0011"/>
                </a:solidFill>
                <a:effectLst/>
                <a:latin typeface="微软雅黑" panose="020B0503020204020204" pitchFamily="34" charset="-122"/>
                <a:ea typeface="微软雅黑" panose="020B0503020204020204" pitchFamily="34" charset="-122"/>
              </a:rPr>
              <a:t>谢谢观看！</a:t>
            </a:r>
          </a:p>
        </p:txBody>
      </p:sp>
      <p:pic>
        <p:nvPicPr>
          <p:cNvPr id="19" name="图片 18" descr="01"/>
          <p:cNvPicPr>
            <a:picLocks noChangeAspect="1"/>
          </p:cNvPicPr>
          <p:nvPr/>
        </p:nvPicPr>
        <p:blipFill>
          <a:blip r:embed="rId3"/>
          <a:stretch>
            <a:fillRect/>
          </a:stretch>
        </p:blipFill>
        <p:spPr>
          <a:xfrm>
            <a:off x="7620" y="2224405"/>
            <a:ext cx="2573655" cy="3217545"/>
          </a:xfrm>
          <a:prstGeom prst="rect">
            <a:avLst/>
          </a:prstGeom>
        </p:spPr>
      </p:pic>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9"/>
                                        </p:tgtEl>
                                        <p:attrNameLst>
                                          <p:attrName>style.visibility</p:attrName>
                                        </p:attrNameLst>
                                      </p:cBhvr>
                                      <p:to>
                                        <p:strVal val="visible"/>
                                      </p:to>
                                    </p:set>
                                    <p:anim by="(-#ppt_w*2)" calcmode="lin" valueType="num">
                                      <p:cBhvr rctx="PPT">
                                        <p:cTn id="7" dur="500" autoRev="1" fill="hold">
                                          <p:stCondLst>
                                            <p:cond delay="0"/>
                                          </p:stCondLst>
                                        </p:cTn>
                                        <p:tgtEl>
                                          <p:spTgt spid="89"/>
                                        </p:tgtEl>
                                        <p:attrNameLst>
                                          <p:attrName>ppt_w</p:attrName>
                                        </p:attrNameLst>
                                      </p:cBhvr>
                                    </p:anim>
                                    <p:anim by="(#ppt_w*0.50)" calcmode="lin" valueType="num">
                                      <p:cBhvr>
                                        <p:cTn id="8" dur="500" decel="50000" autoRev="1" fill="hold">
                                          <p:stCondLst>
                                            <p:cond delay="0"/>
                                          </p:stCondLst>
                                        </p:cTn>
                                        <p:tgtEl>
                                          <p:spTgt spid="89"/>
                                        </p:tgtEl>
                                        <p:attrNameLst>
                                          <p:attrName>ppt_x</p:attrName>
                                        </p:attrNameLst>
                                      </p:cBhvr>
                                    </p:anim>
                                    <p:anim from="(-#ppt_h/2)" to="(#ppt_y)" calcmode="lin" valueType="num">
                                      <p:cBhvr>
                                        <p:cTn id="9" dur="1000" fill="hold">
                                          <p:stCondLst>
                                            <p:cond delay="0"/>
                                          </p:stCondLst>
                                        </p:cTn>
                                        <p:tgtEl>
                                          <p:spTgt spid="89"/>
                                        </p:tgtEl>
                                        <p:attrNameLst>
                                          <p:attrName>ppt_y</p:attrName>
                                        </p:attrNameLst>
                                      </p:cBhvr>
                                    </p:anim>
                                    <p:animRot by="21600000">
                                      <p:cBhvr>
                                        <p:cTn id="10" dur="1000" fill="hold">
                                          <p:stCondLst>
                                            <p:cond delay="0"/>
                                          </p:stCondLst>
                                        </p:cTn>
                                        <p:tgtEl>
                                          <p:spTgt spid="89"/>
                                        </p:tgtEl>
                                        <p:attrNameLst>
                                          <p:attrName>r</p:attrName>
                                        </p:attrNameLst>
                                      </p:cBhvr>
                                    </p:animRot>
                                  </p:childTnLst>
                                </p:cTn>
                              </p:par>
                            </p:childTnLst>
                          </p:cTn>
                        </p:par>
                        <p:par>
                          <p:cTn id="11" fill="hold">
                            <p:stCondLst>
                              <p:cond delay="1299"/>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8"/>
                                        </p:tgtEl>
                                        <p:attrNameLst>
                                          <p:attrName>style.visibility</p:attrName>
                                        </p:attrNameLst>
                                      </p:cBhvr>
                                      <p:to>
                                        <p:strVal val="visible"/>
                                      </p:to>
                                    </p:set>
                                    <p:anim by="(-#ppt_w*2)" calcmode="lin" valueType="num">
                                      <p:cBhvr rctx="PPT">
                                        <p:cTn id="14" dur="500" autoRev="1" fill="hold">
                                          <p:stCondLst>
                                            <p:cond delay="0"/>
                                          </p:stCondLst>
                                        </p:cTn>
                                        <p:tgtEl>
                                          <p:spTgt spid="18"/>
                                        </p:tgtEl>
                                        <p:attrNameLst>
                                          <p:attrName>ppt_w</p:attrName>
                                        </p:attrNameLst>
                                      </p:cBhvr>
                                    </p:anim>
                                    <p:anim by="(#ppt_w*0.50)" calcmode="lin" valueType="num">
                                      <p:cBhvr>
                                        <p:cTn id="15" dur="500" decel="50000" autoRev="1" fill="hold">
                                          <p:stCondLst>
                                            <p:cond delay="0"/>
                                          </p:stCondLst>
                                        </p:cTn>
                                        <p:tgtEl>
                                          <p:spTgt spid="18"/>
                                        </p:tgtEl>
                                        <p:attrNameLst>
                                          <p:attrName>ppt_x</p:attrName>
                                        </p:attrNameLst>
                                      </p:cBhvr>
                                    </p:anim>
                                    <p:anim from="(-#ppt_h/2)" to="(#ppt_y)" calcmode="lin" valueType="num">
                                      <p:cBhvr>
                                        <p:cTn id="16" dur="1000" fill="hold">
                                          <p:stCondLst>
                                            <p:cond delay="0"/>
                                          </p:stCondLst>
                                        </p:cTn>
                                        <p:tgtEl>
                                          <p:spTgt spid="18"/>
                                        </p:tgtEl>
                                        <p:attrNameLst>
                                          <p:attrName>ppt_y</p:attrName>
                                        </p:attrNameLst>
                                      </p:cBhvr>
                                    </p:anim>
                                    <p:animRot by="21600000">
                                      <p:cBhvr>
                                        <p:cTn id="17"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 name="图片 44" descr="298ff5019b 0a94b37f6c16c55e5dc8a1"/>
          <p:cNvPicPr>
            <a:picLocks noChangeAspect="1"/>
          </p:cNvPicPr>
          <p:nvPr/>
        </p:nvPicPr>
        <p:blipFill>
          <a:blip r:embed="rId2"/>
          <a:stretch>
            <a:fillRect/>
          </a:stretch>
        </p:blipFill>
        <p:spPr>
          <a:xfrm>
            <a:off x="15240" y="302260"/>
            <a:ext cx="9336405" cy="4923790"/>
          </a:xfrm>
          <a:prstGeom prst="rect">
            <a:avLst/>
          </a:prstGeom>
        </p:spPr>
      </p:pic>
      <p:sp>
        <p:nvSpPr>
          <p:cNvPr id="220" name=" 220"/>
          <p:cNvSpPr/>
          <p:nvPr/>
        </p:nvSpPr>
        <p:spPr>
          <a:xfrm>
            <a:off x="15240" y="314960"/>
            <a:ext cx="1194435" cy="434340"/>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3" name="图片 42" descr="01"/>
          <p:cNvPicPr>
            <a:picLocks noChangeAspect="1"/>
          </p:cNvPicPr>
          <p:nvPr/>
        </p:nvPicPr>
        <p:blipFill>
          <a:blip r:embed="rId3"/>
          <a:stretch>
            <a:fillRect/>
          </a:stretch>
        </p:blipFill>
        <p:spPr>
          <a:xfrm>
            <a:off x="7380605" y="1924685"/>
            <a:ext cx="3042920" cy="3803650"/>
          </a:xfrm>
          <a:prstGeom prst="rect">
            <a:avLst/>
          </a:prstGeom>
        </p:spPr>
      </p:pic>
      <p:grpSp>
        <p:nvGrpSpPr>
          <p:cNvPr id="2" name="组合 1"/>
          <p:cNvGrpSpPr/>
          <p:nvPr/>
        </p:nvGrpSpPr>
        <p:grpSpPr>
          <a:xfrm>
            <a:off x="2160676" y="1102430"/>
            <a:ext cx="4121477" cy="518668"/>
            <a:chOff x="1727263" y="1724876"/>
            <a:chExt cx="4501491" cy="710172"/>
          </a:xfrm>
        </p:grpSpPr>
        <p:grpSp>
          <p:nvGrpSpPr>
            <p:cNvPr id="3" name="组合 2"/>
            <p:cNvGrpSpPr/>
            <p:nvPr/>
          </p:nvGrpSpPr>
          <p:grpSpPr>
            <a:xfrm>
              <a:off x="1727263" y="1776200"/>
              <a:ext cx="4501491" cy="564097"/>
              <a:chOff x="1843542" y="1833013"/>
              <a:chExt cx="7512857" cy="834457"/>
            </a:xfrm>
          </p:grpSpPr>
          <p:sp>
            <p:nvSpPr>
              <p:cNvPr id="6" name="圆角矩形 5"/>
              <p:cNvSpPr/>
              <p:nvPr/>
            </p:nvSpPr>
            <p:spPr>
              <a:xfrm>
                <a:off x="1843542" y="1833013"/>
                <a:ext cx="7512857" cy="827314"/>
              </a:xfrm>
              <a:prstGeom prst="roundRect">
                <a:avLst/>
              </a:prstGeom>
              <a:gradFill flip="none" rotWithShape="1">
                <a:gsLst>
                  <a:gs pos="0">
                    <a:schemeClr val="bg1">
                      <a:lumMod val="65000"/>
                    </a:schemeClr>
                  </a:gs>
                  <a:gs pos="100000">
                    <a:schemeClr val="bg1">
                      <a:lumMod val="85000"/>
                    </a:schemeClr>
                  </a:gs>
                </a:gsLst>
                <a:lin ang="16200000" scaled="1"/>
                <a:tileRect/>
              </a:gradFill>
              <a:ln>
                <a:noFill/>
              </a:ln>
              <a:effectLst/>
              <a:scene3d>
                <a:camera prst="orthographicFront">
                  <a:rot lat="0" lon="0" rev="0"/>
                </a:camera>
                <a:lightRig rig="threePt" dir="t"/>
              </a:scene3d>
              <a:sp3d extrusionH="25400">
                <a:bevelT w="2540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任意多边形 6"/>
              <p:cNvSpPr/>
              <p:nvPr/>
            </p:nvSpPr>
            <p:spPr>
              <a:xfrm>
                <a:off x="1843542" y="1833013"/>
                <a:ext cx="2489668"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668" h="827314">
                    <a:moveTo>
                      <a:pt x="137888" y="0"/>
                    </a:moveTo>
                    <a:lnTo>
                      <a:pt x="1279741" y="0"/>
                    </a:lnTo>
                    <a:lnTo>
                      <a:pt x="2489668" y="827314"/>
                    </a:lnTo>
                    <a:lnTo>
                      <a:pt x="137888" y="827314"/>
                    </a:lnTo>
                    <a:cubicBezTo>
                      <a:pt x="61735" y="827314"/>
                      <a:pt x="0" y="765579"/>
                      <a:pt x="0" y="689426"/>
                    </a:cubicBezTo>
                    <a:lnTo>
                      <a:pt x="0" y="137888"/>
                    </a:lnTo>
                    <a:cubicBezTo>
                      <a:pt x="0" y="61735"/>
                      <a:pt x="61735" y="0"/>
                      <a:pt x="137888" y="0"/>
                    </a:cubicBezTo>
                    <a:close/>
                  </a:path>
                </a:pathLst>
              </a:custGeom>
              <a:solidFill>
                <a:srgbClr val="FF0000"/>
              </a:solidFill>
              <a:ln>
                <a:noFill/>
              </a:ln>
              <a:effectLst>
                <a:innerShdw blurRad="444500" dist="50800" dir="2700000">
                  <a:prstClr val="black">
                    <a:alpha val="40000"/>
                  </a:prstClr>
                </a:innerShdw>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任意多边形 7"/>
              <p:cNvSpPr/>
              <p:nvPr/>
            </p:nvSpPr>
            <p:spPr>
              <a:xfrm>
                <a:off x="1843542" y="1833013"/>
                <a:ext cx="1548091"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235198 w 3329600"/>
                  <a:gd name="connsiteY0-44" fmla="*/ 4762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235198 w 3329600"/>
                  <a:gd name="connsiteY6-56" fmla="*/ 4762 h 827314"/>
                  <a:gd name="connsiteX0-57" fmla="*/ 235198 w 3329600"/>
                  <a:gd name="connsiteY0-58" fmla="*/ 4762 h 827314"/>
                  <a:gd name="connsiteX1-59" fmla="*/ 1279741 w 3329600"/>
                  <a:gd name="connsiteY1-60" fmla="*/ 0 h 827314"/>
                  <a:gd name="connsiteX2-61" fmla="*/ 3329600 w 3329600"/>
                  <a:gd name="connsiteY2-62" fmla="*/ 827314 h 827314"/>
                  <a:gd name="connsiteX3-63" fmla="*/ 235198 w 3329600"/>
                  <a:gd name="connsiteY3-64" fmla="*/ 827314 h 827314"/>
                  <a:gd name="connsiteX4-65" fmla="*/ 0 w 3329600"/>
                  <a:gd name="connsiteY4-66" fmla="*/ 689426 h 827314"/>
                  <a:gd name="connsiteX5-67" fmla="*/ 0 w 3329600"/>
                  <a:gd name="connsiteY5-68" fmla="*/ 137888 h 827314"/>
                  <a:gd name="connsiteX6-69" fmla="*/ 235198 w 3329600"/>
                  <a:gd name="connsiteY6-70" fmla="*/ 4762 h 8273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27314">
                    <a:moveTo>
                      <a:pt x="235198" y="4762"/>
                    </a:moveTo>
                    <a:lnTo>
                      <a:pt x="1279741" y="0"/>
                    </a:lnTo>
                    <a:lnTo>
                      <a:pt x="3329600" y="827314"/>
                    </a:lnTo>
                    <a:lnTo>
                      <a:pt x="235198" y="827314"/>
                    </a:lnTo>
                    <a:cubicBezTo>
                      <a:pt x="159045" y="827314"/>
                      <a:pt x="0" y="765579"/>
                      <a:pt x="0" y="689426"/>
                    </a:cubicBezTo>
                    <a:lnTo>
                      <a:pt x="0" y="137888"/>
                    </a:lnTo>
                    <a:cubicBezTo>
                      <a:pt x="0" y="61735"/>
                      <a:pt x="159045" y="4762"/>
                      <a:pt x="235198" y="4762"/>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任意多边形 8"/>
              <p:cNvSpPr/>
              <p:nvPr/>
            </p:nvSpPr>
            <p:spPr>
              <a:xfrm>
                <a:off x="1843542" y="1833013"/>
                <a:ext cx="948014" cy="834457"/>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397154 w 3329600"/>
                  <a:gd name="connsiteY0-44" fmla="*/ 0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397154 w 3329600"/>
                  <a:gd name="connsiteY6-56" fmla="*/ 0 h 827314"/>
                  <a:gd name="connsiteX0-57" fmla="*/ 397154 w 3329600"/>
                  <a:gd name="connsiteY0-58" fmla="*/ 0 h 834457"/>
                  <a:gd name="connsiteX1-59" fmla="*/ 1279741 w 3329600"/>
                  <a:gd name="connsiteY1-60" fmla="*/ 0 h 834457"/>
                  <a:gd name="connsiteX2-61" fmla="*/ 3329600 w 3329600"/>
                  <a:gd name="connsiteY2-62" fmla="*/ 827314 h 834457"/>
                  <a:gd name="connsiteX3-63" fmla="*/ 372063 w 3329600"/>
                  <a:gd name="connsiteY3-64" fmla="*/ 834457 h 834457"/>
                  <a:gd name="connsiteX4-65" fmla="*/ 0 w 3329600"/>
                  <a:gd name="connsiteY4-66" fmla="*/ 689426 h 834457"/>
                  <a:gd name="connsiteX5-67" fmla="*/ 0 w 3329600"/>
                  <a:gd name="connsiteY5-68" fmla="*/ 137888 h 834457"/>
                  <a:gd name="connsiteX6-69" fmla="*/ 397154 w 3329600"/>
                  <a:gd name="connsiteY6-70" fmla="*/ 0 h 834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34457">
                    <a:moveTo>
                      <a:pt x="397154" y="0"/>
                    </a:moveTo>
                    <a:lnTo>
                      <a:pt x="1279741" y="0"/>
                    </a:lnTo>
                    <a:lnTo>
                      <a:pt x="3329600" y="827314"/>
                    </a:lnTo>
                    <a:lnTo>
                      <a:pt x="372063" y="834457"/>
                    </a:lnTo>
                    <a:cubicBezTo>
                      <a:pt x="295910" y="834457"/>
                      <a:pt x="0" y="765579"/>
                      <a:pt x="0" y="689426"/>
                    </a:cubicBezTo>
                    <a:lnTo>
                      <a:pt x="0" y="137888"/>
                    </a:lnTo>
                    <a:cubicBezTo>
                      <a:pt x="0" y="61735"/>
                      <a:pt x="321001" y="0"/>
                      <a:pt x="397154" y="0"/>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 name="文本框 718"/>
            <p:cNvSpPr txBox="1"/>
            <p:nvPr/>
          </p:nvSpPr>
          <p:spPr>
            <a:xfrm>
              <a:off x="1758149" y="1724876"/>
              <a:ext cx="764079" cy="710172"/>
            </a:xfrm>
            <a:prstGeom prst="rect">
              <a:avLst/>
            </a:prstGeom>
            <a:noFill/>
          </p:spPr>
          <p:txBody>
            <a:bodyPr wrap="square" lIns="69129" tIns="34564" rIns="69129" bIns="34564" rtlCol="0">
              <a:spAutoFit/>
              <a:scene3d>
                <a:camera prst="orthographicFront">
                  <a:rot lat="0" lon="0" rev="0"/>
                </a:camera>
                <a:lightRig rig="threePt" dir="t"/>
              </a:scene3d>
            </a:bodyPr>
            <a:lstStyle/>
            <a:p>
              <a:pPr algn="ctr"/>
              <a:r>
                <a:rPr lang="en-US" altLang="zh-CN" sz="2800" dirty="0">
                  <a:solidFill>
                    <a:schemeClr val="bg1"/>
                  </a:solidFill>
                  <a:latin typeface="Bodoni MT Black" panose="02070A03080606020203" pitchFamily="18" charset="0"/>
                  <a:ea typeface="+mj-ea"/>
                </a:rPr>
                <a:t>01</a:t>
              </a:r>
              <a:endParaRPr lang="zh-CN" altLang="en-US" sz="2800" dirty="0">
                <a:solidFill>
                  <a:schemeClr val="bg1"/>
                </a:solidFill>
                <a:latin typeface="Bodoni MT Black" panose="02070A03080606020203" pitchFamily="18" charset="0"/>
                <a:ea typeface="+mj-ea"/>
              </a:endParaRPr>
            </a:p>
          </p:txBody>
        </p:sp>
        <p:sp>
          <p:nvSpPr>
            <p:cNvPr id="5" name="矩形 4"/>
            <p:cNvSpPr/>
            <p:nvPr/>
          </p:nvSpPr>
          <p:spPr>
            <a:xfrm>
              <a:off x="3411150" y="1882433"/>
              <a:ext cx="2195822" cy="404591"/>
            </a:xfrm>
            <a:prstGeom prst="rect">
              <a:avLst/>
            </a:prstGeom>
          </p:spPr>
          <p:txBody>
            <a:bodyPr wrap="square" lIns="69129" tIns="34564" rIns="69129" bIns="34564">
              <a:spAutoFit/>
            </a:bodyPr>
            <a:lstStyle/>
            <a:p>
              <a:r>
                <a:rPr lang="zh-CN" altLang="en-US" sz="1400" dirty="0" smtClean="0">
                  <a:latin typeface="微软雅黑" panose="020B0503020204020204" pitchFamily="34" charset="-122"/>
                  <a:ea typeface="微软雅黑" panose="020B0503020204020204" pitchFamily="34" charset="-122"/>
                </a:rPr>
                <a:t>点击增加标题文本</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583603" y="1681643"/>
            <a:ext cx="4121477" cy="518668"/>
            <a:chOff x="1727263" y="1724876"/>
            <a:chExt cx="4501491" cy="710170"/>
          </a:xfrm>
        </p:grpSpPr>
        <p:grpSp>
          <p:nvGrpSpPr>
            <p:cNvPr id="11" name="组合 10"/>
            <p:cNvGrpSpPr/>
            <p:nvPr/>
          </p:nvGrpSpPr>
          <p:grpSpPr>
            <a:xfrm>
              <a:off x="1727263" y="1776200"/>
              <a:ext cx="4501491" cy="564097"/>
              <a:chOff x="1843542" y="1833013"/>
              <a:chExt cx="7512857" cy="834457"/>
            </a:xfrm>
          </p:grpSpPr>
          <p:sp>
            <p:nvSpPr>
              <p:cNvPr id="14" name="圆角矩形 13"/>
              <p:cNvSpPr/>
              <p:nvPr/>
            </p:nvSpPr>
            <p:spPr>
              <a:xfrm>
                <a:off x="1843542" y="1833013"/>
                <a:ext cx="7512857" cy="827314"/>
              </a:xfrm>
              <a:prstGeom prst="roundRect">
                <a:avLst/>
              </a:prstGeom>
              <a:gradFill flip="none" rotWithShape="1">
                <a:gsLst>
                  <a:gs pos="0">
                    <a:schemeClr val="bg1">
                      <a:lumMod val="65000"/>
                    </a:schemeClr>
                  </a:gs>
                  <a:gs pos="100000">
                    <a:schemeClr val="bg1">
                      <a:lumMod val="85000"/>
                    </a:schemeClr>
                  </a:gs>
                </a:gsLst>
                <a:lin ang="16200000" scaled="1"/>
                <a:tileRect/>
              </a:gradFill>
              <a:ln>
                <a:noFill/>
              </a:ln>
              <a:effectLst/>
              <a:scene3d>
                <a:camera prst="orthographicFront">
                  <a:rot lat="0" lon="0" rev="0"/>
                </a:camera>
                <a:lightRig rig="threePt" dir="t"/>
              </a:scene3d>
              <a:sp3d extrusionH="25400">
                <a:bevelT w="2540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任意多边形 14"/>
              <p:cNvSpPr/>
              <p:nvPr/>
            </p:nvSpPr>
            <p:spPr>
              <a:xfrm>
                <a:off x="1843542" y="1833013"/>
                <a:ext cx="2489668"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668" h="827314">
                    <a:moveTo>
                      <a:pt x="137888" y="0"/>
                    </a:moveTo>
                    <a:lnTo>
                      <a:pt x="1279741" y="0"/>
                    </a:lnTo>
                    <a:lnTo>
                      <a:pt x="2489668" y="827314"/>
                    </a:lnTo>
                    <a:lnTo>
                      <a:pt x="137888" y="827314"/>
                    </a:lnTo>
                    <a:cubicBezTo>
                      <a:pt x="61735" y="827314"/>
                      <a:pt x="0" y="765579"/>
                      <a:pt x="0" y="689426"/>
                    </a:cubicBezTo>
                    <a:lnTo>
                      <a:pt x="0" y="137888"/>
                    </a:lnTo>
                    <a:cubicBezTo>
                      <a:pt x="0" y="61735"/>
                      <a:pt x="61735" y="0"/>
                      <a:pt x="137888" y="0"/>
                    </a:cubicBezTo>
                    <a:close/>
                  </a:path>
                </a:pathLst>
              </a:custGeom>
              <a:solidFill>
                <a:schemeClr val="tx1">
                  <a:lumMod val="65000"/>
                  <a:lumOff val="35000"/>
                </a:schemeClr>
              </a:solidFill>
              <a:ln>
                <a:noFill/>
              </a:ln>
              <a:effectLst>
                <a:innerShdw blurRad="444500" dist="50800" dir="2700000">
                  <a:prstClr val="black">
                    <a:alpha val="40000"/>
                  </a:prstClr>
                </a:innerShdw>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任意多边形 15"/>
              <p:cNvSpPr/>
              <p:nvPr/>
            </p:nvSpPr>
            <p:spPr>
              <a:xfrm>
                <a:off x="1843542" y="1833013"/>
                <a:ext cx="1548091"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235198 w 3329600"/>
                  <a:gd name="connsiteY0-44" fmla="*/ 4762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235198 w 3329600"/>
                  <a:gd name="connsiteY6-56" fmla="*/ 4762 h 827314"/>
                  <a:gd name="connsiteX0-57" fmla="*/ 235198 w 3329600"/>
                  <a:gd name="connsiteY0-58" fmla="*/ 4762 h 827314"/>
                  <a:gd name="connsiteX1-59" fmla="*/ 1279741 w 3329600"/>
                  <a:gd name="connsiteY1-60" fmla="*/ 0 h 827314"/>
                  <a:gd name="connsiteX2-61" fmla="*/ 3329600 w 3329600"/>
                  <a:gd name="connsiteY2-62" fmla="*/ 827314 h 827314"/>
                  <a:gd name="connsiteX3-63" fmla="*/ 235198 w 3329600"/>
                  <a:gd name="connsiteY3-64" fmla="*/ 827314 h 827314"/>
                  <a:gd name="connsiteX4-65" fmla="*/ 0 w 3329600"/>
                  <a:gd name="connsiteY4-66" fmla="*/ 689426 h 827314"/>
                  <a:gd name="connsiteX5-67" fmla="*/ 0 w 3329600"/>
                  <a:gd name="connsiteY5-68" fmla="*/ 137888 h 827314"/>
                  <a:gd name="connsiteX6-69" fmla="*/ 235198 w 3329600"/>
                  <a:gd name="connsiteY6-70" fmla="*/ 4762 h 8273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27314">
                    <a:moveTo>
                      <a:pt x="235198" y="4762"/>
                    </a:moveTo>
                    <a:lnTo>
                      <a:pt x="1279741" y="0"/>
                    </a:lnTo>
                    <a:lnTo>
                      <a:pt x="3329600" y="827314"/>
                    </a:lnTo>
                    <a:lnTo>
                      <a:pt x="235198" y="827314"/>
                    </a:lnTo>
                    <a:cubicBezTo>
                      <a:pt x="159045" y="827314"/>
                      <a:pt x="0" y="765579"/>
                      <a:pt x="0" y="689426"/>
                    </a:cubicBezTo>
                    <a:lnTo>
                      <a:pt x="0" y="137888"/>
                    </a:lnTo>
                    <a:cubicBezTo>
                      <a:pt x="0" y="61735"/>
                      <a:pt x="159045" y="4762"/>
                      <a:pt x="235198" y="4762"/>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任意多边形 16"/>
              <p:cNvSpPr/>
              <p:nvPr/>
            </p:nvSpPr>
            <p:spPr>
              <a:xfrm>
                <a:off x="1843542" y="1833013"/>
                <a:ext cx="948014" cy="834457"/>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397154 w 3329600"/>
                  <a:gd name="connsiteY0-44" fmla="*/ 0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397154 w 3329600"/>
                  <a:gd name="connsiteY6-56" fmla="*/ 0 h 827314"/>
                  <a:gd name="connsiteX0-57" fmla="*/ 397154 w 3329600"/>
                  <a:gd name="connsiteY0-58" fmla="*/ 0 h 834457"/>
                  <a:gd name="connsiteX1-59" fmla="*/ 1279741 w 3329600"/>
                  <a:gd name="connsiteY1-60" fmla="*/ 0 h 834457"/>
                  <a:gd name="connsiteX2-61" fmla="*/ 3329600 w 3329600"/>
                  <a:gd name="connsiteY2-62" fmla="*/ 827314 h 834457"/>
                  <a:gd name="connsiteX3-63" fmla="*/ 372063 w 3329600"/>
                  <a:gd name="connsiteY3-64" fmla="*/ 834457 h 834457"/>
                  <a:gd name="connsiteX4-65" fmla="*/ 0 w 3329600"/>
                  <a:gd name="connsiteY4-66" fmla="*/ 689426 h 834457"/>
                  <a:gd name="connsiteX5-67" fmla="*/ 0 w 3329600"/>
                  <a:gd name="connsiteY5-68" fmla="*/ 137888 h 834457"/>
                  <a:gd name="connsiteX6-69" fmla="*/ 397154 w 3329600"/>
                  <a:gd name="connsiteY6-70" fmla="*/ 0 h 834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34457">
                    <a:moveTo>
                      <a:pt x="397154" y="0"/>
                    </a:moveTo>
                    <a:lnTo>
                      <a:pt x="1279741" y="0"/>
                    </a:lnTo>
                    <a:lnTo>
                      <a:pt x="3329600" y="827314"/>
                    </a:lnTo>
                    <a:lnTo>
                      <a:pt x="372063" y="834457"/>
                    </a:lnTo>
                    <a:cubicBezTo>
                      <a:pt x="295910" y="834457"/>
                      <a:pt x="0" y="765579"/>
                      <a:pt x="0" y="689426"/>
                    </a:cubicBezTo>
                    <a:lnTo>
                      <a:pt x="0" y="137888"/>
                    </a:lnTo>
                    <a:cubicBezTo>
                      <a:pt x="0" y="61735"/>
                      <a:pt x="321001" y="0"/>
                      <a:pt x="397154" y="0"/>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2" name="文本框 718"/>
            <p:cNvSpPr txBox="1"/>
            <p:nvPr/>
          </p:nvSpPr>
          <p:spPr>
            <a:xfrm>
              <a:off x="1758149" y="1724876"/>
              <a:ext cx="764079" cy="710170"/>
            </a:xfrm>
            <a:prstGeom prst="rect">
              <a:avLst/>
            </a:prstGeom>
            <a:noFill/>
          </p:spPr>
          <p:txBody>
            <a:bodyPr wrap="square" lIns="69129" tIns="34564" rIns="69129" bIns="34564" rtlCol="0">
              <a:spAutoFit/>
              <a:scene3d>
                <a:camera prst="orthographicFront">
                  <a:rot lat="0" lon="0" rev="0"/>
                </a:camera>
                <a:lightRig rig="threePt" dir="t"/>
              </a:scene3d>
            </a:bodyPr>
            <a:lstStyle/>
            <a:p>
              <a:pPr algn="ctr"/>
              <a:r>
                <a:rPr lang="en-US" altLang="zh-CN" sz="2800" dirty="0" smtClean="0">
                  <a:solidFill>
                    <a:schemeClr val="bg1"/>
                  </a:solidFill>
                  <a:latin typeface="Bodoni MT Black" panose="02070A03080606020203" pitchFamily="18" charset="0"/>
                  <a:ea typeface="+mj-ea"/>
                </a:rPr>
                <a:t>02</a:t>
              </a:r>
              <a:endParaRPr lang="zh-CN" altLang="en-US" sz="2800" dirty="0">
                <a:solidFill>
                  <a:schemeClr val="bg1"/>
                </a:solidFill>
                <a:latin typeface="Bodoni MT Black" panose="02070A03080606020203" pitchFamily="18" charset="0"/>
                <a:ea typeface="+mj-ea"/>
              </a:endParaRPr>
            </a:p>
          </p:txBody>
        </p:sp>
        <p:sp>
          <p:nvSpPr>
            <p:cNvPr id="13" name="矩形 12"/>
            <p:cNvSpPr/>
            <p:nvPr/>
          </p:nvSpPr>
          <p:spPr>
            <a:xfrm>
              <a:off x="3411150" y="1882433"/>
              <a:ext cx="2195822" cy="404589"/>
            </a:xfrm>
            <a:prstGeom prst="rect">
              <a:avLst/>
            </a:prstGeom>
          </p:spPr>
          <p:txBody>
            <a:bodyPr wrap="square" lIns="69129" tIns="34564" rIns="69129" bIns="34564">
              <a:spAutoFit/>
            </a:bodyPr>
            <a:lstStyle/>
            <a:p>
              <a:r>
                <a:rPr lang="zh-CN" altLang="en-US" sz="1400" dirty="0" smtClean="0">
                  <a:latin typeface="微软雅黑" panose="020B0503020204020204" pitchFamily="34" charset="-122"/>
                  <a:ea typeface="微软雅黑" panose="020B0503020204020204" pitchFamily="34" charset="-122"/>
                </a:rPr>
                <a:t>点击增加标题文本</a:t>
              </a:r>
              <a:endParaRPr lang="zh-CN" altLang="en-US" sz="1400"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160676" y="2280483"/>
            <a:ext cx="4121477" cy="518668"/>
            <a:chOff x="1727263" y="1724876"/>
            <a:chExt cx="4501491" cy="710170"/>
          </a:xfrm>
        </p:grpSpPr>
        <p:grpSp>
          <p:nvGrpSpPr>
            <p:cNvPr id="19" name="组合 18"/>
            <p:cNvGrpSpPr/>
            <p:nvPr/>
          </p:nvGrpSpPr>
          <p:grpSpPr>
            <a:xfrm>
              <a:off x="1727263" y="1776200"/>
              <a:ext cx="4501491" cy="564097"/>
              <a:chOff x="1843542" y="1833013"/>
              <a:chExt cx="7512857" cy="834457"/>
            </a:xfrm>
          </p:grpSpPr>
          <p:sp>
            <p:nvSpPr>
              <p:cNvPr id="22" name="圆角矩形 21"/>
              <p:cNvSpPr/>
              <p:nvPr/>
            </p:nvSpPr>
            <p:spPr>
              <a:xfrm>
                <a:off x="1843542" y="1833013"/>
                <a:ext cx="7512857" cy="827314"/>
              </a:xfrm>
              <a:prstGeom prst="roundRect">
                <a:avLst/>
              </a:prstGeom>
              <a:gradFill flip="none" rotWithShape="1">
                <a:gsLst>
                  <a:gs pos="0">
                    <a:schemeClr val="bg1">
                      <a:lumMod val="50000"/>
                    </a:schemeClr>
                  </a:gs>
                  <a:gs pos="100000">
                    <a:schemeClr val="bg1">
                      <a:lumMod val="85000"/>
                    </a:schemeClr>
                  </a:gs>
                </a:gsLst>
                <a:lin ang="16200000" scaled="1"/>
                <a:tileRect/>
              </a:gradFill>
              <a:ln>
                <a:noFill/>
              </a:ln>
              <a:effectLst/>
              <a:scene3d>
                <a:camera prst="orthographicFront">
                  <a:rot lat="0" lon="0" rev="0"/>
                </a:camera>
                <a:lightRig rig="threePt" dir="t"/>
              </a:scene3d>
              <a:sp3d extrusionH="25400">
                <a:bevelT w="2540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任意多边形 22"/>
              <p:cNvSpPr/>
              <p:nvPr/>
            </p:nvSpPr>
            <p:spPr>
              <a:xfrm>
                <a:off x="1843542" y="1833013"/>
                <a:ext cx="2489668"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668" h="827314">
                    <a:moveTo>
                      <a:pt x="137888" y="0"/>
                    </a:moveTo>
                    <a:lnTo>
                      <a:pt x="1279741" y="0"/>
                    </a:lnTo>
                    <a:lnTo>
                      <a:pt x="2489668" y="827314"/>
                    </a:lnTo>
                    <a:lnTo>
                      <a:pt x="137888" y="827314"/>
                    </a:lnTo>
                    <a:cubicBezTo>
                      <a:pt x="61735" y="827314"/>
                      <a:pt x="0" y="765579"/>
                      <a:pt x="0" y="689426"/>
                    </a:cubicBezTo>
                    <a:lnTo>
                      <a:pt x="0" y="137888"/>
                    </a:lnTo>
                    <a:cubicBezTo>
                      <a:pt x="0" y="61735"/>
                      <a:pt x="61735" y="0"/>
                      <a:pt x="137888" y="0"/>
                    </a:cubicBezTo>
                    <a:close/>
                  </a:path>
                </a:pathLst>
              </a:custGeom>
              <a:solidFill>
                <a:srgbClr val="FF0000"/>
              </a:solidFill>
              <a:ln>
                <a:noFill/>
              </a:ln>
              <a:effectLst>
                <a:innerShdw blurRad="444500" dist="50800" dir="2700000">
                  <a:prstClr val="black">
                    <a:alpha val="40000"/>
                  </a:prstClr>
                </a:innerShdw>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任意多边形 23"/>
              <p:cNvSpPr/>
              <p:nvPr/>
            </p:nvSpPr>
            <p:spPr>
              <a:xfrm>
                <a:off x="1843542" y="1833013"/>
                <a:ext cx="1548091"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235198 w 3329600"/>
                  <a:gd name="connsiteY0-44" fmla="*/ 4762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235198 w 3329600"/>
                  <a:gd name="connsiteY6-56" fmla="*/ 4762 h 827314"/>
                  <a:gd name="connsiteX0-57" fmla="*/ 235198 w 3329600"/>
                  <a:gd name="connsiteY0-58" fmla="*/ 4762 h 827314"/>
                  <a:gd name="connsiteX1-59" fmla="*/ 1279741 w 3329600"/>
                  <a:gd name="connsiteY1-60" fmla="*/ 0 h 827314"/>
                  <a:gd name="connsiteX2-61" fmla="*/ 3329600 w 3329600"/>
                  <a:gd name="connsiteY2-62" fmla="*/ 827314 h 827314"/>
                  <a:gd name="connsiteX3-63" fmla="*/ 235198 w 3329600"/>
                  <a:gd name="connsiteY3-64" fmla="*/ 827314 h 827314"/>
                  <a:gd name="connsiteX4-65" fmla="*/ 0 w 3329600"/>
                  <a:gd name="connsiteY4-66" fmla="*/ 689426 h 827314"/>
                  <a:gd name="connsiteX5-67" fmla="*/ 0 w 3329600"/>
                  <a:gd name="connsiteY5-68" fmla="*/ 137888 h 827314"/>
                  <a:gd name="connsiteX6-69" fmla="*/ 235198 w 3329600"/>
                  <a:gd name="connsiteY6-70" fmla="*/ 4762 h 8273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27314">
                    <a:moveTo>
                      <a:pt x="235198" y="4762"/>
                    </a:moveTo>
                    <a:lnTo>
                      <a:pt x="1279741" y="0"/>
                    </a:lnTo>
                    <a:lnTo>
                      <a:pt x="3329600" y="827314"/>
                    </a:lnTo>
                    <a:lnTo>
                      <a:pt x="235198" y="827314"/>
                    </a:lnTo>
                    <a:cubicBezTo>
                      <a:pt x="159045" y="827314"/>
                      <a:pt x="0" y="765579"/>
                      <a:pt x="0" y="689426"/>
                    </a:cubicBezTo>
                    <a:lnTo>
                      <a:pt x="0" y="137888"/>
                    </a:lnTo>
                    <a:cubicBezTo>
                      <a:pt x="0" y="61735"/>
                      <a:pt x="159045" y="4762"/>
                      <a:pt x="235198" y="4762"/>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任意多边形 24"/>
              <p:cNvSpPr/>
              <p:nvPr/>
            </p:nvSpPr>
            <p:spPr>
              <a:xfrm>
                <a:off x="1843542" y="1833013"/>
                <a:ext cx="948014" cy="834457"/>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397154 w 3329600"/>
                  <a:gd name="connsiteY0-44" fmla="*/ 0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397154 w 3329600"/>
                  <a:gd name="connsiteY6-56" fmla="*/ 0 h 827314"/>
                  <a:gd name="connsiteX0-57" fmla="*/ 397154 w 3329600"/>
                  <a:gd name="connsiteY0-58" fmla="*/ 0 h 834457"/>
                  <a:gd name="connsiteX1-59" fmla="*/ 1279741 w 3329600"/>
                  <a:gd name="connsiteY1-60" fmla="*/ 0 h 834457"/>
                  <a:gd name="connsiteX2-61" fmla="*/ 3329600 w 3329600"/>
                  <a:gd name="connsiteY2-62" fmla="*/ 827314 h 834457"/>
                  <a:gd name="connsiteX3-63" fmla="*/ 372063 w 3329600"/>
                  <a:gd name="connsiteY3-64" fmla="*/ 834457 h 834457"/>
                  <a:gd name="connsiteX4-65" fmla="*/ 0 w 3329600"/>
                  <a:gd name="connsiteY4-66" fmla="*/ 689426 h 834457"/>
                  <a:gd name="connsiteX5-67" fmla="*/ 0 w 3329600"/>
                  <a:gd name="connsiteY5-68" fmla="*/ 137888 h 834457"/>
                  <a:gd name="connsiteX6-69" fmla="*/ 397154 w 3329600"/>
                  <a:gd name="connsiteY6-70" fmla="*/ 0 h 834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34457">
                    <a:moveTo>
                      <a:pt x="397154" y="0"/>
                    </a:moveTo>
                    <a:lnTo>
                      <a:pt x="1279741" y="0"/>
                    </a:lnTo>
                    <a:lnTo>
                      <a:pt x="3329600" y="827314"/>
                    </a:lnTo>
                    <a:lnTo>
                      <a:pt x="372063" y="834457"/>
                    </a:lnTo>
                    <a:cubicBezTo>
                      <a:pt x="295910" y="834457"/>
                      <a:pt x="0" y="765579"/>
                      <a:pt x="0" y="689426"/>
                    </a:cubicBezTo>
                    <a:lnTo>
                      <a:pt x="0" y="137888"/>
                    </a:lnTo>
                    <a:cubicBezTo>
                      <a:pt x="0" y="61735"/>
                      <a:pt x="321001" y="0"/>
                      <a:pt x="397154" y="0"/>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0" name="文本框 718"/>
            <p:cNvSpPr txBox="1"/>
            <p:nvPr/>
          </p:nvSpPr>
          <p:spPr>
            <a:xfrm>
              <a:off x="1758149" y="1724876"/>
              <a:ext cx="764079" cy="710170"/>
            </a:xfrm>
            <a:prstGeom prst="rect">
              <a:avLst/>
            </a:prstGeom>
            <a:noFill/>
          </p:spPr>
          <p:txBody>
            <a:bodyPr wrap="square" lIns="69129" tIns="34564" rIns="69129" bIns="34564" rtlCol="0">
              <a:spAutoFit/>
              <a:scene3d>
                <a:camera prst="orthographicFront">
                  <a:rot lat="0" lon="0" rev="0"/>
                </a:camera>
                <a:lightRig rig="threePt" dir="t"/>
              </a:scene3d>
            </a:bodyPr>
            <a:lstStyle/>
            <a:p>
              <a:pPr algn="ctr"/>
              <a:r>
                <a:rPr lang="en-US" altLang="zh-CN" sz="2800" dirty="0" smtClean="0">
                  <a:solidFill>
                    <a:schemeClr val="bg1"/>
                  </a:solidFill>
                  <a:latin typeface="Bodoni MT Black" panose="02070A03080606020203" pitchFamily="18" charset="0"/>
                  <a:ea typeface="+mj-ea"/>
                </a:rPr>
                <a:t>03</a:t>
              </a:r>
              <a:endParaRPr lang="zh-CN" altLang="en-US" sz="2800" dirty="0">
                <a:solidFill>
                  <a:schemeClr val="bg1"/>
                </a:solidFill>
                <a:latin typeface="Bodoni MT Black" panose="02070A03080606020203" pitchFamily="18" charset="0"/>
                <a:ea typeface="+mj-ea"/>
              </a:endParaRPr>
            </a:p>
          </p:txBody>
        </p:sp>
        <p:sp>
          <p:nvSpPr>
            <p:cNvPr id="21" name="矩形 20"/>
            <p:cNvSpPr/>
            <p:nvPr/>
          </p:nvSpPr>
          <p:spPr>
            <a:xfrm>
              <a:off x="3411150" y="1882433"/>
              <a:ext cx="2195822" cy="404589"/>
            </a:xfrm>
            <a:prstGeom prst="rect">
              <a:avLst/>
            </a:prstGeom>
          </p:spPr>
          <p:txBody>
            <a:bodyPr wrap="square" lIns="69129" tIns="34564" rIns="69129" bIns="34564">
              <a:spAutoFit/>
            </a:bodyPr>
            <a:lstStyle/>
            <a:p>
              <a:r>
                <a:rPr lang="zh-CN" altLang="en-US" sz="1400" dirty="0" smtClean="0">
                  <a:latin typeface="微软雅黑" panose="020B0503020204020204" pitchFamily="34" charset="-122"/>
                  <a:ea typeface="微软雅黑" panose="020B0503020204020204" pitchFamily="34" charset="-122"/>
                </a:rPr>
                <a:t>点击增加标题文本</a:t>
              </a:r>
              <a:endParaRPr lang="zh-CN" altLang="en-US" sz="1400"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3569836" y="2842837"/>
            <a:ext cx="4121477" cy="518668"/>
            <a:chOff x="1727263" y="1724876"/>
            <a:chExt cx="4501491" cy="710170"/>
          </a:xfrm>
        </p:grpSpPr>
        <p:grpSp>
          <p:nvGrpSpPr>
            <p:cNvPr id="27" name="组合 26"/>
            <p:cNvGrpSpPr/>
            <p:nvPr/>
          </p:nvGrpSpPr>
          <p:grpSpPr>
            <a:xfrm>
              <a:off x="1727263" y="1776200"/>
              <a:ext cx="4501491" cy="564097"/>
              <a:chOff x="1843542" y="1833013"/>
              <a:chExt cx="7512857" cy="834457"/>
            </a:xfrm>
          </p:grpSpPr>
          <p:sp>
            <p:nvSpPr>
              <p:cNvPr id="30" name="圆角矩形 29"/>
              <p:cNvSpPr/>
              <p:nvPr/>
            </p:nvSpPr>
            <p:spPr>
              <a:xfrm>
                <a:off x="1843542" y="1833013"/>
                <a:ext cx="7512857" cy="827314"/>
              </a:xfrm>
              <a:prstGeom prst="roundRect">
                <a:avLst/>
              </a:prstGeom>
              <a:gradFill flip="none" rotWithShape="1">
                <a:gsLst>
                  <a:gs pos="0">
                    <a:schemeClr val="bg1">
                      <a:lumMod val="65000"/>
                    </a:schemeClr>
                  </a:gs>
                  <a:gs pos="100000">
                    <a:schemeClr val="bg1">
                      <a:lumMod val="85000"/>
                    </a:schemeClr>
                  </a:gs>
                </a:gsLst>
                <a:lin ang="16200000" scaled="1"/>
                <a:tileRect/>
              </a:gradFill>
              <a:ln>
                <a:noFill/>
              </a:ln>
              <a:effectLst/>
              <a:scene3d>
                <a:camera prst="orthographicFront">
                  <a:rot lat="0" lon="0" rev="0"/>
                </a:camera>
                <a:lightRig rig="threePt" dir="t"/>
              </a:scene3d>
              <a:sp3d extrusionH="25400">
                <a:bevelT w="2540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任意多边形 30"/>
              <p:cNvSpPr/>
              <p:nvPr/>
            </p:nvSpPr>
            <p:spPr>
              <a:xfrm>
                <a:off x="1843542" y="1833013"/>
                <a:ext cx="2489668"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668" h="827314">
                    <a:moveTo>
                      <a:pt x="137888" y="0"/>
                    </a:moveTo>
                    <a:lnTo>
                      <a:pt x="1279741" y="0"/>
                    </a:lnTo>
                    <a:lnTo>
                      <a:pt x="2489668" y="827314"/>
                    </a:lnTo>
                    <a:lnTo>
                      <a:pt x="137888" y="827314"/>
                    </a:lnTo>
                    <a:cubicBezTo>
                      <a:pt x="61735" y="827314"/>
                      <a:pt x="0" y="765579"/>
                      <a:pt x="0" y="689426"/>
                    </a:cubicBezTo>
                    <a:lnTo>
                      <a:pt x="0" y="137888"/>
                    </a:lnTo>
                    <a:cubicBezTo>
                      <a:pt x="0" y="61735"/>
                      <a:pt x="61735" y="0"/>
                      <a:pt x="137888" y="0"/>
                    </a:cubicBezTo>
                    <a:close/>
                  </a:path>
                </a:pathLst>
              </a:custGeom>
              <a:solidFill>
                <a:schemeClr val="tx1">
                  <a:lumMod val="65000"/>
                  <a:lumOff val="35000"/>
                </a:schemeClr>
              </a:solidFill>
              <a:ln>
                <a:noFill/>
              </a:ln>
              <a:effectLst>
                <a:innerShdw blurRad="444500" dist="50800" dir="2700000">
                  <a:prstClr val="black">
                    <a:alpha val="40000"/>
                  </a:prstClr>
                </a:innerShdw>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任意多边形 31"/>
              <p:cNvSpPr/>
              <p:nvPr/>
            </p:nvSpPr>
            <p:spPr>
              <a:xfrm>
                <a:off x="1843542" y="1833013"/>
                <a:ext cx="1548091"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235198 w 3329600"/>
                  <a:gd name="connsiteY0-44" fmla="*/ 4762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235198 w 3329600"/>
                  <a:gd name="connsiteY6-56" fmla="*/ 4762 h 827314"/>
                  <a:gd name="connsiteX0-57" fmla="*/ 235198 w 3329600"/>
                  <a:gd name="connsiteY0-58" fmla="*/ 4762 h 827314"/>
                  <a:gd name="connsiteX1-59" fmla="*/ 1279741 w 3329600"/>
                  <a:gd name="connsiteY1-60" fmla="*/ 0 h 827314"/>
                  <a:gd name="connsiteX2-61" fmla="*/ 3329600 w 3329600"/>
                  <a:gd name="connsiteY2-62" fmla="*/ 827314 h 827314"/>
                  <a:gd name="connsiteX3-63" fmla="*/ 235198 w 3329600"/>
                  <a:gd name="connsiteY3-64" fmla="*/ 827314 h 827314"/>
                  <a:gd name="connsiteX4-65" fmla="*/ 0 w 3329600"/>
                  <a:gd name="connsiteY4-66" fmla="*/ 689426 h 827314"/>
                  <a:gd name="connsiteX5-67" fmla="*/ 0 w 3329600"/>
                  <a:gd name="connsiteY5-68" fmla="*/ 137888 h 827314"/>
                  <a:gd name="connsiteX6-69" fmla="*/ 235198 w 3329600"/>
                  <a:gd name="connsiteY6-70" fmla="*/ 4762 h 8273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27314">
                    <a:moveTo>
                      <a:pt x="235198" y="4762"/>
                    </a:moveTo>
                    <a:lnTo>
                      <a:pt x="1279741" y="0"/>
                    </a:lnTo>
                    <a:lnTo>
                      <a:pt x="3329600" y="827314"/>
                    </a:lnTo>
                    <a:lnTo>
                      <a:pt x="235198" y="827314"/>
                    </a:lnTo>
                    <a:cubicBezTo>
                      <a:pt x="159045" y="827314"/>
                      <a:pt x="0" y="765579"/>
                      <a:pt x="0" y="689426"/>
                    </a:cubicBezTo>
                    <a:lnTo>
                      <a:pt x="0" y="137888"/>
                    </a:lnTo>
                    <a:cubicBezTo>
                      <a:pt x="0" y="61735"/>
                      <a:pt x="159045" y="4762"/>
                      <a:pt x="235198" y="4762"/>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 name="任意多边形 32"/>
              <p:cNvSpPr/>
              <p:nvPr/>
            </p:nvSpPr>
            <p:spPr>
              <a:xfrm>
                <a:off x="1843542" y="1833013"/>
                <a:ext cx="948014" cy="834457"/>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397154 w 3329600"/>
                  <a:gd name="connsiteY0-44" fmla="*/ 0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397154 w 3329600"/>
                  <a:gd name="connsiteY6-56" fmla="*/ 0 h 827314"/>
                  <a:gd name="connsiteX0-57" fmla="*/ 397154 w 3329600"/>
                  <a:gd name="connsiteY0-58" fmla="*/ 0 h 834457"/>
                  <a:gd name="connsiteX1-59" fmla="*/ 1279741 w 3329600"/>
                  <a:gd name="connsiteY1-60" fmla="*/ 0 h 834457"/>
                  <a:gd name="connsiteX2-61" fmla="*/ 3329600 w 3329600"/>
                  <a:gd name="connsiteY2-62" fmla="*/ 827314 h 834457"/>
                  <a:gd name="connsiteX3-63" fmla="*/ 372063 w 3329600"/>
                  <a:gd name="connsiteY3-64" fmla="*/ 834457 h 834457"/>
                  <a:gd name="connsiteX4-65" fmla="*/ 0 w 3329600"/>
                  <a:gd name="connsiteY4-66" fmla="*/ 689426 h 834457"/>
                  <a:gd name="connsiteX5-67" fmla="*/ 0 w 3329600"/>
                  <a:gd name="connsiteY5-68" fmla="*/ 137888 h 834457"/>
                  <a:gd name="connsiteX6-69" fmla="*/ 397154 w 3329600"/>
                  <a:gd name="connsiteY6-70" fmla="*/ 0 h 834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34457">
                    <a:moveTo>
                      <a:pt x="397154" y="0"/>
                    </a:moveTo>
                    <a:lnTo>
                      <a:pt x="1279741" y="0"/>
                    </a:lnTo>
                    <a:lnTo>
                      <a:pt x="3329600" y="827314"/>
                    </a:lnTo>
                    <a:lnTo>
                      <a:pt x="372063" y="834457"/>
                    </a:lnTo>
                    <a:cubicBezTo>
                      <a:pt x="295910" y="834457"/>
                      <a:pt x="0" y="765579"/>
                      <a:pt x="0" y="689426"/>
                    </a:cubicBezTo>
                    <a:lnTo>
                      <a:pt x="0" y="137888"/>
                    </a:lnTo>
                    <a:cubicBezTo>
                      <a:pt x="0" y="61735"/>
                      <a:pt x="321001" y="0"/>
                      <a:pt x="397154" y="0"/>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8" name="文本框 718"/>
            <p:cNvSpPr txBox="1"/>
            <p:nvPr/>
          </p:nvSpPr>
          <p:spPr>
            <a:xfrm>
              <a:off x="1758149" y="1724876"/>
              <a:ext cx="764079" cy="710170"/>
            </a:xfrm>
            <a:prstGeom prst="rect">
              <a:avLst/>
            </a:prstGeom>
            <a:noFill/>
          </p:spPr>
          <p:txBody>
            <a:bodyPr wrap="square" lIns="69129" tIns="34564" rIns="69129" bIns="34564" rtlCol="0">
              <a:spAutoFit/>
              <a:scene3d>
                <a:camera prst="orthographicFront">
                  <a:rot lat="0" lon="0" rev="0"/>
                </a:camera>
                <a:lightRig rig="threePt" dir="t"/>
              </a:scene3d>
            </a:bodyPr>
            <a:lstStyle/>
            <a:p>
              <a:pPr algn="ctr"/>
              <a:r>
                <a:rPr lang="en-US" altLang="zh-CN" sz="2800" dirty="0" smtClean="0">
                  <a:solidFill>
                    <a:schemeClr val="bg1"/>
                  </a:solidFill>
                  <a:latin typeface="Bodoni MT Black" panose="02070A03080606020203" pitchFamily="18" charset="0"/>
                  <a:ea typeface="+mj-ea"/>
                </a:rPr>
                <a:t>04</a:t>
              </a:r>
              <a:endParaRPr lang="zh-CN" altLang="en-US" sz="2800" dirty="0">
                <a:solidFill>
                  <a:schemeClr val="bg1"/>
                </a:solidFill>
                <a:latin typeface="Bodoni MT Black" panose="02070A03080606020203" pitchFamily="18" charset="0"/>
                <a:ea typeface="+mj-ea"/>
              </a:endParaRPr>
            </a:p>
          </p:txBody>
        </p:sp>
        <p:sp>
          <p:nvSpPr>
            <p:cNvPr id="29" name="矩形 28"/>
            <p:cNvSpPr/>
            <p:nvPr/>
          </p:nvSpPr>
          <p:spPr>
            <a:xfrm>
              <a:off x="3411150" y="1882433"/>
              <a:ext cx="2195822" cy="404589"/>
            </a:xfrm>
            <a:prstGeom prst="rect">
              <a:avLst/>
            </a:prstGeom>
          </p:spPr>
          <p:txBody>
            <a:bodyPr wrap="square" lIns="69129" tIns="34564" rIns="69129" bIns="34564">
              <a:spAutoFit/>
            </a:bodyPr>
            <a:lstStyle/>
            <a:p>
              <a:r>
                <a:rPr lang="zh-CN" altLang="en-US" sz="1400" dirty="0" smtClean="0">
                  <a:latin typeface="微软雅黑" panose="020B0503020204020204" pitchFamily="34" charset="-122"/>
                  <a:ea typeface="微软雅黑" panose="020B0503020204020204" pitchFamily="34" charset="-122"/>
                </a:rPr>
                <a:t>点击增加标题文本</a:t>
              </a:r>
              <a:endParaRPr lang="zh-CN" altLang="en-US" sz="1400" dirty="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2136393" y="3399767"/>
            <a:ext cx="4121477" cy="518668"/>
            <a:chOff x="1727263" y="1724876"/>
            <a:chExt cx="4501491" cy="710170"/>
          </a:xfrm>
        </p:grpSpPr>
        <p:grpSp>
          <p:nvGrpSpPr>
            <p:cNvPr id="35" name="组合 34"/>
            <p:cNvGrpSpPr/>
            <p:nvPr/>
          </p:nvGrpSpPr>
          <p:grpSpPr>
            <a:xfrm>
              <a:off x="1727263" y="1776200"/>
              <a:ext cx="4501491" cy="564097"/>
              <a:chOff x="1843542" y="1833013"/>
              <a:chExt cx="7512857" cy="834457"/>
            </a:xfrm>
          </p:grpSpPr>
          <p:sp>
            <p:nvSpPr>
              <p:cNvPr id="38" name="圆角矩形 37"/>
              <p:cNvSpPr/>
              <p:nvPr/>
            </p:nvSpPr>
            <p:spPr>
              <a:xfrm>
                <a:off x="1843542" y="1833013"/>
                <a:ext cx="7512857" cy="827314"/>
              </a:xfrm>
              <a:prstGeom prst="roundRect">
                <a:avLst/>
              </a:prstGeom>
              <a:gradFill flip="none" rotWithShape="1">
                <a:gsLst>
                  <a:gs pos="0">
                    <a:schemeClr val="bg1">
                      <a:lumMod val="65000"/>
                    </a:schemeClr>
                  </a:gs>
                  <a:gs pos="100000">
                    <a:schemeClr val="bg1">
                      <a:lumMod val="85000"/>
                    </a:schemeClr>
                  </a:gs>
                </a:gsLst>
                <a:lin ang="16200000" scaled="1"/>
                <a:tileRect/>
              </a:gradFill>
              <a:ln>
                <a:noFill/>
              </a:ln>
              <a:effectLst/>
              <a:scene3d>
                <a:camera prst="orthographicFront">
                  <a:rot lat="0" lon="0" rev="0"/>
                </a:camera>
                <a:lightRig rig="threePt" dir="t"/>
              </a:scene3d>
              <a:sp3d extrusionH="25400">
                <a:bevelT w="2540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任意多边形 38"/>
              <p:cNvSpPr/>
              <p:nvPr/>
            </p:nvSpPr>
            <p:spPr>
              <a:xfrm>
                <a:off x="1843542" y="1833013"/>
                <a:ext cx="2489668"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9668" h="827314">
                    <a:moveTo>
                      <a:pt x="137888" y="0"/>
                    </a:moveTo>
                    <a:lnTo>
                      <a:pt x="1279741" y="0"/>
                    </a:lnTo>
                    <a:lnTo>
                      <a:pt x="2489668" y="827314"/>
                    </a:lnTo>
                    <a:lnTo>
                      <a:pt x="137888" y="827314"/>
                    </a:lnTo>
                    <a:cubicBezTo>
                      <a:pt x="61735" y="827314"/>
                      <a:pt x="0" y="765579"/>
                      <a:pt x="0" y="689426"/>
                    </a:cubicBezTo>
                    <a:lnTo>
                      <a:pt x="0" y="137888"/>
                    </a:lnTo>
                    <a:cubicBezTo>
                      <a:pt x="0" y="61735"/>
                      <a:pt x="61735" y="0"/>
                      <a:pt x="137888" y="0"/>
                    </a:cubicBezTo>
                    <a:close/>
                  </a:path>
                </a:pathLst>
              </a:custGeom>
              <a:solidFill>
                <a:srgbClr val="FF0000"/>
              </a:solidFill>
              <a:ln>
                <a:noFill/>
              </a:ln>
              <a:effectLst>
                <a:innerShdw blurRad="444500" dist="50800" dir="2700000">
                  <a:prstClr val="black">
                    <a:alpha val="40000"/>
                  </a:prstClr>
                </a:innerShdw>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任意多边形 39"/>
              <p:cNvSpPr/>
              <p:nvPr/>
            </p:nvSpPr>
            <p:spPr>
              <a:xfrm>
                <a:off x="1843542" y="1833013"/>
                <a:ext cx="1548091" cy="827314"/>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235198 w 3329600"/>
                  <a:gd name="connsiteY0-44" fmla="*/ 4762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235198 w 3329600"/>
                  <a:gd name="connsiteY6-56" fmla="*/ 4762 h 827314"/>
                  <a:gd name="connsiteX0-57" fmla="*/ 235198 w 3329600"/>
                  <a:gd name="connsiteY0-58" fmla="*/ 4762 h 827314"/>
                  <a:gd name="connsiteX1-59" fmla="*/ 1279741 w 3329600"/>
                  <a:gd name="connsiteY1-60" fmla="*/ 0 h 827314"/>
                  <a:gd name="connsiteX2-61" fmla="*/ 3329600 w 3329600"/>
                  <a:gd name="connsiteY2-62" fmla="*/ 827314 h 827314"/>
                  <a:gd name="connsiteX3-63" fmla="*/ 235198 w 3329600"/>
                  <a:gd name="connsiteY3-64" fmla="*/ 827314 h 827314"/>
                  <a:gd name="connsiteX4-65" fmla="*/ 0 w 3329600"/>
                  <a:gd name="connsiteY4-66" fmla="*/ 689426 h 827314"/>
                  <a:gd name="connsiteX5-67" fmla="*/ 0 w 3329600"/>
                  <a:gd name="connsiteY5-68" fmla="*/ 137888 h 827314"/>
                  <a:gd name="connsiteX6-69" fmla="*/ 235198 w 3329600"/>
                  <a:gd name="connsiteY6-70" fmla="*/ 4762 h 8273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27314">
                    <a:moveTo>
                      <a:pt x="235198" y="4762"/>
                    </a:moveTo>
                    <a:lnTo>
                      <a:pt x="1279741" y="0"/>
                    </a:lnTo>
                    <a:lnTo>
                      <a:pt x="3329600" y="827314"/>
                    </a:lnTo>
                    <a:lnTo>
                      <a:pt x="235198" y="827314"/>
                    </a:lnTo>
                    <a:cubicBezTo>
                      <a:pt x="159045" y="827314"/>
                      <a:pt x="0" y="765579"/>
                      <a:pt x="0" y="689426"/>
                    </a:cubicBezTo>
                    <a:lnTo>
                      <a:pt x="0" y="137888"/>
                    </a:lnTo>
                    <a:cubicBezTo>
                      <a:pt x="0" y="61735"/>
                      <a:pt x="159045" y="4762"/>
                      <a:pt x="235198" y="4762"/>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任意多边形 40"/>
              <p:cNvSpPr/>
              <p:nvPr/>
            </p:nvSpPr>
            <p:spPr>
              <a:xfrm>
                <a:off x="1843542" y="1833013"/>
                <a:ext cx="948014" cy="834457"/>
              </a:xfrm>
              <a:custGeom>
                <a:avLst/>
                <a:gdLst>
                  <a:gd name="connsiteX0" fmla="*/ 137888 w 2489668"/>
                  <a:gd name="connsiteY0" fmla="*/ 0 h 827314"/>
                  <a:gd name="connsiteX1" fmla="*/ 1279741 w 2489668"/>
                  <a:gd name="connsiteY1" fmla="*/ 0 h 827314"/>
                  <a:gd name="connsiteX2" fmla="*/ 2489668 w 2489668"/>
                  <a:gd name="connsiteY2" fmla="*/ 827314 h 827314"/>
                  <a:gd name="connsiteX3" fmla="*/ 137888 w 2489668"/>
                  <a:gd name="connsiteY3" fmla="*/ 827314 h 827314"/>
                  <a:gd name="connsiteX4" fmla="*/ 0 w 2489668"/>
                  <a:gd name="connsiteY4" fmla="*/ 689426 h 827314"/>
                  <a:gd name="connsiteX5" fmla="*/ 0 w 2489668"/>
                  <a:gd name="connsiteY5" fmla="*/ 137888 h 827314"/>
                  <a:gd name="connsiteX6" fmla="*/ 137888 w 2489668"/>
                  <a:gd name="connsiteY6" fmla="*/ 0 h 827314"/>
                  <a:gd name="connsiteX0-1" fmla="*/ 137888 w 3042794"/>
                  <a:gd name="connsiteY0-2" fmla="*/ 0 h 836839"/>
                  <a:gd name="connsiteX1-3" fmla="*/ 1279741 w 3042794"/>
                  <a:gd name="connsiteY1-4" fmla="*/ 0 h 836839"/>
                  <a:gd name="connsiteX2-5" fmla="*/ 3042794 w 3042794"/>
                  <a:gd name="connsiteY2-6" fmla="*/ 836839 h 836839"/>
                  <a:gd name="connsiteX3-7" fmla="*/ 137888 w 3042794"/>
                  <a:gd name="connsiteY3-8" fmla="*/ 827314 h 836839"/>
                  <a:gd name="connsiteX4-9" fmla="*/ 0 w 3042794"/>
                  <a:gd name="connsiteY4-10" fmla="*/ 689426 h 836839"/>
                  <a:gd name="connsiteX5-11" fmla="*/ 0 w 3042794"/>
                  <a:gd name="connsiteY5-12" fmla="*/ 137888 h 836839"/>
                  <a:gd name="connsiteX6-13" fmla="*/ 137888 w 3042794"/>
                  <a:gd name="connsiteY6-14" fmla="*/ 0 h 836839"/>
                  <a:gd name="connsiteX0-15" fmla="*/ 137888 w 3268142"/>
                  <a:gd name="connsiteY0-16" fmla="*/ 0 h 855889"/>
                  <a:gd name="connsiteX1-17" fmla="*/ 1279741 w 3268142"/>
                  <a:gd name="connsiteY1-18" fmla="*/ 0 h 855889"/>
                  <a:gd name="connsiteX2-19" fmla="*/ 3268142 w 3268142"/>
                  <a:gd name="connsiteY2-20" fmla="*/ 855889 h 855889"/>
                  <a:gd name="connsiteX3-21" fmla="*/ 137888 w 3268142"/>
                  <a:gd name="connsiteY3-22" fmla="*/ 827314 h 855889"/>
                  <a:gd name="connsiteX4-23" fmla="*/ 0 w 3268142"/>
                  <a:gd name="connsiteY4-24" fmla="*/ 689426 h 855889"/>
                  <a:gd name="connsiteX5-25" fmla="*/ 0 w 3268142"/>
                  <a:gd name="connsiteY5-26" fmla="*/ 137888 h 855889"/>
                  <a:gd name="connsiteX6-27" fmla="*/ 137888 w 3268142"/>
                  <a:gd name="connsiteY6-28" fmla="*/ 0 h 855889"/>
                  <a:gd name="connsiteX0-29" fmla="*/ 137888 w 3329600"/>
                  <a:gd name="connsiteY0-30" fmla="*/ 0 h 827314"/>
                  <a:gd name="connsiteX1-31" fmla="*/ 1279741 w 3329600"/>
                  <a:gd name="connsiteY1-32" fmla="*/ 0 h 827314"/>
                  <a:gd name="connsiteX2-33" fmla="*/ 3329600 w 3329600"/>
                  <a:gd name="connsiteY2-34" fmla="*/ 827314 h 827314"/>
                  <a:gd name="connsiteX3-35" fmla="*/ 137888 w 3329600"/>
                  <a:gd name="connsiteY3-36" fmla="*/ 827314 h 827314"/>
                  <a:gd name="connsiteX4-37" fmla="*/ 0 w 3329600"/>
                  <a:gd name="connsiteY4-38" fmla="*/ 689426 h 827314"/>
                  <a:gd name="connsiteX5-39" fmla="*/ 0 w 3329600"/>
                  <a:gd name="connsiteY5-40" fmla="*/ 137888 h 827314"/>
                  <a:gd name="connsiteX6-41" fmla="*/ 137888 w 3329600"/>
                  <a:gd name="connsiteY6-42" fmla="*/ 0 h 827314"/>
                  <a:gd name="connsiteX0-43" fmla="*/ 397154 w 3329600"/>
                  <a:gd name="connsiteY0-44" fmla="*/ 0 h 827314"/>
                  <a:gd name="connsiteX1-45" fmla="*/ 1279741 w 3329600"/>
                  <a:gd name="connsiteY1-46" fmla="*/ 0 h 827314"/>
                  <a:gd name="connsiteX2-47" fmla="*/ 3329600 w 3329600"/>
                  <a:gd name="connsiteY2-48" fmla="*/ 827314 h 827314"/>
                  <a:gd name="connsiteX3-49" fmla="*/ 137888 w 3329600"/>
                  <a:gd name="connsiteY3-50" fmla="*/ 827314 h 827314"/>
                  <a:gd name="connsiteX4-51" fmla="*/ 0 w 3329600"/>
                  <a:gd name="connsiteY4-52" fmla="*/ 689426 h 827314"/>
                  <a:gd name="connsiteX5-53" fmla="*/ 0 w 3329600"/>
                  <a:gd name="connsiteY5-54" fmla="*/ 137888 h 827314"/>
                  <a:gd name="connsiteX6-55" fmla="*/ 397154 w 3329600"/>
                  <a:gd name="connsiteY6-56" fmla="*/ 0 h 827314"/>
                  <a:gd name="connsiteX0-57" fmla="*/ 397154 w 3329600"/>
                  <a:gd name="connsiteY0-58" fmla="*/ 0 h 834457"/>
                  <a:gd name="connsiteX1-59" fmla="*/ 1279741 w 3329600"/>
                  <a:gd name="connsiteY1-60" fmla="*/ 0 h 834457"/>
                  <a:gd name="connsiteX2-61" fmla="*/ 3329600 w 3329600"/>
                  <a:gd name="connsiteY2-62" fmla="*/ 827314 h 834457"/>
                  <a:gd name="connsiteX3-63" fmla="*/ 372063 w 3329600"/>
                  <a:gd name="connsiteY3-64" fmla="*/ 834457 h 834457"/>
                  <a:gd name="connsiteX4-65" fmla="*/ 0 w 3329600"/>
                  <a:gd name="connsiteY4-66" fmla="*/ 689426 h 834457"/>
                  <a:gd name="connsiteX5-67" fmla="*/ 0 w 3329600"/>
                  <a:gd name="connsiteY5-68" fmla="*/ 137888 h 834457"/>
                  <a:gd name="connsiteX6-69" fmla="*/ 397154 w 3329600"/>
                  <a:gd name="connsiteY6-70" fmla="*/ 0 h 8344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29600" h="834457">
                    <a:moveTo>
                      <a:pt x="397154" y="0"/>
                    </a:moveTo>
                    <a:lnTo>
                      <a:pt x="1279741" y="0"/>
                    </a:lnTo>
                    <a:lnTo>
                      <a:pt x="3329600" y="827314"/>
                    </a:lnTo>
                    <a:lnTo>
                      <a:pt x="372063" y="834457"/>
                    </a:lnTo>
                    <a:cubicBezTo>
                      <a:pt x="295910" y="834457"/>
                      <a:pt x="0" y="765579"/>
                      <a:pt x="0" y="689426"/>
                    </a:cubicBezTo>
                    <a:lnTo>
                      <a:pt x="0" y="137888"/>
                    </a:lnTo>
                    <a:cubicBezTo>
                      <a:pt x="0" y="61735"/>
                      <a:pt x="321001" y="0"/>
                      <a:pt x="397154" y="0"/>
                    </a:cubicBezTo>
                    <a:close/>
                  </a:path>
                </a:pathLst>
              </a:custGeom>
              <a:gradFill flip="none" rotWithShape="1">
                <a:gsLst>
                  <a:gs pos="100000">
                    <a:schemeClr val="bg1">
                      <a:alpha val="30000"/>
                    </a:schemeClr>
                  </a:gs>
                  <a:gs pos="0">
                    <a:schemeClr val="bg1">
                      <a:alpha val="0"/>
                    </a:schemeClr>
                  </a:gs>
                </a:gsLst>
                <a:lin ang="10800000" scaled="1"/>
                <a:tileRect/>
              </a:gradFill>
              <a:ln>
                <a:noFill/>
              </a:ln>
              <a:effectLst/>
              <a:scene3d>
                <a:camera prst="orthographicFront">
                  <a:rot lat="0" lon="0" rev="0"/>
                </a:camera>
                <a:lightRig rig="threePt" dir="t"/>
              </a:scene3d>
              <a:sp3d>
                <a:bevelT w="0" h="0"/>
                <a:bevelB w="0" h="0"/>
                <a:contourClr>
                  <a:srgbClr val="524F4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6" name="文本框 718"/>
            <p:cNvSpPr txBox="1"/>
            <p:nvPr/>
          </p:nvSpPr>
          <p:spPr>
            <a:xfrm>
              <a:off x="1758149" y="1724876"/>
              <a:ext cx="764079" cy="710170"/>
            </a:xfrm>
            <a:prstGeom prst="rect">
              <a:avLst/>
            </a:prstGeom>
            <a:noFill/>
          </p:spPr>
          <p:txBody>
            <a:bodyPr wrap="square" lIns="69129" tIns="34564" rIns="69129" bIns="34564" rtlCol="0">
              <a:spAutoFit/>
              <a:scene3d>
                <a:camera prst="orthographicFront">
                  <a:rot lat="0" lon="0" rev="0"/>
                </a:camera>
                <a:lightRig rig="threePt" dir="t"/>
              </a:scene3d>
            </a:bodyPr>
            <a:lstStyle/>
            <a:p>
              <a:pPr algn="ctr"/>
              <a:r>
                <a:rPr lang="en-US" altLang="zh-CN" sz="2800" dirty="0" smtClean="0">
                  <a:solidFill>
                    <a:schemeClr val="bg1"/>
                  </a:solidFill>
                  <a:latin typeface="Bodoni MT Black" panose="02070A03080606020203" pitchFamily="18" charset="0"/>
                  <a:ea typeface="+mj-ea"/>
                </a:rPr>
                <a:t>05</a:t>
              </a:r>
              <a:endParaRPr lang="zh-CN" altLang="en-US" sz="2800" dirty="0">
                <a:solidFill>
                  <a:schemeClr val="bg1"/>
                </a:solidFill>
                <a:latin typeface="Bodoni MT Black" panose="02070A03080606020203" pitchFamily="18" charset="0"/>
                <a:ea typeface="+mj-ea"/>
              </a:endParaRPr>
            </a:p>
          </p:txBody>
        </p:sp>
        <p:sp>
          <p:nvSpPr>
            <p:cNvPr id="37" name="矩形 36"/>
            <p:cNvSpPr/>
            <p:nvPr/>
          </p:nvSpPr>
          <p:spPr>
            <a:xfrm>
              <a:off x="3411150" y="1882433"/>
              <a:ext cx="2195822" cy="404589"/>
            </a:xfrm>
            <a:prstGeom prst="rect">
              <a:avLst/>
            </a:prstGeom>
          </p:spPr>
          <p:txBody>
            <a:bodyPr wrap="square" lIns="69129" tIns="34564" rIns="69129" bIns="34564">
              <a:spAutoFit/>
            </a:bodyPr>
            <a:lstStyle/>
            <a:p>
              <a:r>
                <a:rPr lang="zh-CN" altLang="en-US" sz="1400" dirty="0" smtClean="0">
                  <a:latin typeface="微软雅黑" panose="020B0503020204020204" pitchFamily="34" charset="-122"/>
                  <a:ea typeface="微软雅黑" panose="020B0503020204020204" pitchFamily="34" charset="-122"/>
                </a:rPr>
                <a:t>点击增加标题文本</a:t>
              </a:r>
              <a:endParaRPr lang="zh-CN" altLang="en-US" sz="1400" dirty="0">
                <a:latin typeface="微软雅黑" panose="020B0503020204020204" pitchFamily="34" charset="-122"/>
                <a:ea typeface="微软雅黑" panose="020B0503020204020204" pitchFamily="34" charset="-122"/>
              </a:endParaRPr>
            </a:p>
          </p:txBody>
        </p:sp>
      </p:grpSp>
      <p:sp>
        <p:nvSpPr>
          <p:cNvPr id="42" name="TextBox 55"/>
          <p:cNvSpPr txBox="1"/>
          <p:nvPr/>
        </p:nvSpPr>
        <p:spPr>
          <a:xfrm>
            <a:off x="148587" y="256973"/>
            <a:ext cx="2359554" cy="549910"/>
          </a:xfrm>
          <a:prstGeom prst="rect">
            <a:avLst/>
          </a:prstGeom>
          <a:noFill/>
        </p:spPr>
        <p:txBody>
          <a:bodyPr wrap="square" lIns="93314" tIns="46656" rIns="93314" bIns="46656"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目录</a:t>
            </a:r>
          </a:p>
        </p:txBody>
      </p:sp>
      <p:sp>
        <p:nvSpPr>
          <p:cNvPr id="89" name="TextBox 24"/>
          <p:cNvSpPr txBox="1"/>
          <p:nvPr/>
        </p:nvSpPr>
        <p:spPr>
          <a:xfrm>
            <a:off x="8092179" y="257323"/>
            <a:ext cx="1021080" cy="45974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255" b="1" cap="all" dirty="0" smtClean="0">
                <a:ln w="0">
                  <a:noFill/>
                </a:ln>
                <a:solidFill>
                  <a:srgbClr val="EB0011"/>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8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48000">
                                          <p:cBhvr additive="base">
                                            <p:cTn id="7" dur="500" fill="hold"/>
                                            <p:tgtEl>
                                              <p:spTgt spid="42"/>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0-#ppt_w/2"/>
                                              </p:val>
                                            </p:tav>
                                            <p:tav tm="100000">
                                              <p:val>
                                                <p:strVal val="#ppt_x"/>
                                              </p:val>
                                            </p:tav>
                                          </p:tavLst>
                                        </p:anim>
                                        <p:anim calcmode="lin" valueType="num">
                                          <p:cBhvr additive="base">
                                            <p:cTn id="33" dur="500" fill="hold"/>
                                            <p:tgtEl>
                                              <p:spTgt spid="3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6" presetClass="emph" presetSubtype="0" fill="hold" nodeType="afterEffect">
                                      <p:stCondLst>
                                        <p:cond delay="0"/>
                                      </p:stCondLst>
                                      <p:childTnLst>
                                        <p:animScale>
                                          <p:cBhvr>
                                            <p:cTn id="41" dur="2000" fill="hold"/>
                                            <p:tgtEl>
                                              <p:spTgt spid="43"/>
                                            </p:tgtEl>
                                          </p:cBhvr>
                                          <p:by x="50000" y="50000"/>
                                        </p:animScale>
                                      </p:childTnLst>
                                    </p:cTn>
                                  </p:par>
                                </p:childTnLst>
                              </p:cTn>
                            </p:par>
                            <p:par>
                              <p:cTn id="42" fill="hold">
                                <p:stCondLst>
                                  <p:cond delay="5500"/>
                                </p:stCondLst>
                                <p:childTnLst>
                                  <p:par>
                                    <p:cTn id="43" presetID="26" presetClass="emph" presetSubtype="0" fill="hold" nodeType="afterEffect">
                                      <p:stCondLst>
                                        <p:cond delay="0"/>
                                      </p:stCondLst>
                                      <p:childTnLst>
                                        <p:animEffect transition="out" filter="fade">
                                          <p:cBhvr>
                                            <p:cTn id="44" dur="1000" tmFilter="0, 0; .2, .5; .8, .5; 1, 0"/>
                                            <p:tgtEl>
                                              <p:spTgt spid="43"/>
                                            </p:tgtEl>
                                          </p:cBhvr>
                                        </p:animEffect>
                                        <p:animScale>
                                          <p:cBhvr>
                                            <p:cTn id="45" dur="500" autoRev="1" fill="hold"/>
                                            <p:tgtEl>
                                              <p:spTgt spid="43"/>
                                            </p:tgtEl>
                                          </p:cBhvr>
                                          <p:by x="105000" y="105000"/>
                                        </p:animScale>
                                      </p:childTnLst>
                                    </p:cTn>
                                  </p:par>
                                </p:childTnLst>
                              </p:cTn>
                            </p:par>
                            <p:par>
                              <p:cTn id="46" fill="hold">
                                <p:stCondLst>
                                  <p:cond delay="6500"/>
                                </p:stCondLst>
                                <p:childTnLst>
                                  <p:par>
                                    <p:cTn id="47" presetID="6" presetClass="emph" presetSubtype="0" fill="hold" nodeType="afterEffect">
                                      <p:stCondLst>
                                        <p:cond delay="0"/>
                                      </p:stCondLst>
                                      <p:childTnLst>
                                        <p:animScale>
                                          <p:cBhvr>
                                            <p:cTn id="48" dur="2000" fill="hold"/>
                                            <p:tgtEl>
                                              <p:spTgt spid="43"/>
                                            </p:tgtEl>
                                          </p:cBhvr>
                                          <p:by x="150000" y="150000"/>
                                        </p:animScale>
                                      </p:childTnLst>
                                    </p:cTn>
                                  </p:par>
                                </p:childTnLst>
                              </p:cTn>
                            </p:par>
                            <p:par>
                              <p:cTn id="49" fill="hold">
                                <p:stCondLst>
                                  <p:cond delay="8500"/>
                                </p:stCondLst>
                                <p:childTnLst>
                                  <p:par>
                                    <p:cTn id="50" presetID="56" presetClass="entr" presetSubtype="0" fill="hold" grpId="0" nodeType="afterEffect">
                                      <p:stCondLst>
                                        <p:cond delay="0"/>
                                      </p:stCondLst>
                                      <p:iterate type="lt">
                                        <p:tmPct val="10000"/>
                                      </p:iterate>
                                      <p:childTnLst>
                                        <p:set>
                                          <p:cBhvr>
                                            <p:cTn id="51" dur="1" fill="hold">
                                              <p:stCondLst>
                                                <p:cond delay="0"/>
                                              </p:stCondLst>
                                            </p:cTn>
                                            <p:tgtEl>
                                              <p:spTgt spid="89"/>
                                            </p:tgtEl>
                                            <p:attrNameLst>
                                              <p:attrName>style.visibility</p:attrName>
                                            </p:attrNameLst>
                                          </p:cBhvr>
                                          <p:to>
                                            <p:strVal val="visible"/>
                                          </p:to>
                                        </p:set>
                                        <p:anim by="(-#ppt_w*2)" calcmode="lin" valueType="num">
                                          <p:cBhvr rctx="PPT">
                                            <p:cTn id="52" dur="500" autoRev="1" fill="hold">
                                              <p:stCondLst>
                                                <p:cond delay="0"/>
                                              </p:stCondLst>
                                            </p:cTn>
                                            <p:tgtEl>
                                              <p:spTgt spid="89"/>
                                            </p:tgtEl>
                                            <p:attrNameLst>
                                              <p:attrName>ppt_w</p:attrName>
                                            </p:attrNameLst>
                                          </p:cBhvr>
                                        </p:anim>
                                        <p:anim by="(#ppt_w*0.50)" calcmode="lin" valueType="num">
                                          <p:cBhvr>
                                            <p:cTn id="53" dur="500" decel="50000" autoRev="1" fill="hold">
                                              <p:stCondLst>
                                                <p:cond delay="0"/>
                                              </p:stCondLst>
                                            </p:cTn>
                                            <p:tgtEl>
                                              <p:spTgt spid="89"/>
                                            </p:tgtEl>
                                            <p:attrNameLst>
                                              <p:attrName>ppt_x</p:attrName>
                                            </p:attrNameLst>
                                          </p:cBhvr>
                                        </p:anim>
                                        <p:anim from="(-#ppt_h/2)" to="(#ppt_y)" calcmode="lin" valueType="num">
                                          <p:cBhvr>
                                            <p:cTn id="54" dur="1000" fill="hold">
                                              <p:stCondLst>
                                                <p:cond delay="0"/>
                                              </p:stCondLst>
                                            </p:cTn>
                                            <p:tgtEl>
                                              <p:spTgt spid="89"/>
                                            </p:tgtEl>
                                            <p:attrNameLst>
                                              <p:attrName>ppt_y</p:attrName>
                                            </p:attrNameLst>
                                          </p:cBhvr>
                                        </p:anim>
                                        <p:animRot by="21600000">
                                          <p:cBhvr>
                                            <p:cTn id="55" dur="1000" fill="hold">
                                              <p:stCondLst>
                                                <p:cond delay="0"/>
                                              </p:stCondLst>
                                            </p:cTn>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0-#ppt_w/2"/>
                                              </p:val>
                                            </p:tav>
                                            <p:tav tm="100000">
                                              <p:val>
                                                <p:strVal val="#ppt_x"/>
                                              </p:val>
                                            </p:tav>
                                          </p:tavLst>
                                        </p:anim>
                                        <p:anim calcmode="lin" valueType="num">
                                          <p:cBhvr additive="base">
                                            <p:cTn id="33" dur="500" fill="hold"/>
                                            <p:tgtEl>
                                              <p:spTgt spid="3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6" presetClass="emph" presetSubtype="0" fill="hold" nodeType="afterEffect">
                                      <p:stCondLst>
                                        <p:cond delay="0"/>
                                      </p:stCondLst>
                                      <p:childTnLst>
                                        <p:animScale>
                                          <p:cBhvr>
                                            <p:cTn id="41" dur="2000" fill="hold"/>
                                            <p:tgtEl>
                                              <p:spTgt spid="43"/>
                                            </p:tgtEl>
                                          </p:cBhvr>
                                          <p:by x="50000" y="50000"/>
                                        </p:animScale>
                                      </p:childTnLst>
                                    </p:cTn>
                                  </p:par>
                                </p:childTnLst>
                              </p:cTn>
                            </p:par>
                            <p:par>
                              <p:cTn id="42" fill="hold">
                                <p:stCondLst>
                                  <p:cond delay="5500"/>
                                </p:stCondLst>
                                <p:childTnLst>
                                  <p:par>
                                    <p:cTn id="43" presetID="26" presetClass="emph" presetSubtype="0" fill="hold" nodeType="afterEffect">
                                      <p:stCondLst>
                                        <p:cond delay="0"/>
                                      </p:stCondLst>
                                      <p:childTnLst>
                                        <p:animEffect transition="out" filter="fade">
                                          <p:cBhvr>
                                            <p:cTn id="44" dur="1000" tmFilter="0, 0; .2, .5; .8, .5; 1, 0"/>
                                            <p:tgtEl>
                                              <p:spTgt spid="43"/>
                                            </p:tgtEl>
                                          </p:cBhvr>
                                        </p:animEffect>
                                        <p:animScale>
                                          <p:cBhvr>
                                            <p:cTn id="45" dur="500" autoRev="1" fill="hold"/>
                                            <p:tgtEl>
                                              <p:spTgt spid="43"/>
                                            </p:tgtEl>
                                          </p:cBhvr>
                                          <p:by x="105000" y="105000"/>
                                        </p:animScale>
                                      </p:childTnLst>
                                    </p:cTn>
                                  </p:par>
                                </p:childTnLst>
                              </p:cTn>
                            </p:par>
                            <p:par>
                              <p:cTn id="46" fill="hold">
                                <p:stCondLst>
                                  <p:cond delay="6500"/>
                                </p:stCondLst>
                                <p:childTnLst>
                                  <p:par>
                                    <p:cTn id="47" presetID="6" presetClass="emph" presetSubtype="0" fill="hold" nodeType="afterEffect">
                                      <p:stCondLst>
                                        <p:cond delay="0"/>
                                      </p:stCondLst>
                                      <p:childTnLst>
                                        <p:animScale>
                                          <p:cBhvr>
                                            <p:cTn id="48" dur="2000" fill="hold"/>
                                            <p:tgtEl>
                                              <p:spTgt spid="43"/>
                                            </p:tgtEl>
                                          </p:cBhvr>
                                          <p:by x="150000" y="150000"/>
                                        </p:animScale>
                                      </p:childTnLst>
                                    </p:cTn>
                                  </p:par>
                                </p:childTnLst>
                              </p:cTn>
                            </p:par>
                            <p:par>
                              <p:cTn id="49" fill="hold">
                                <p:stCondLst>
                                  <p:cond delay="8500"/>
                                </p:stCondLst>
                                <p:childTnLst>
                                  <p:par>
                                    <p:cTn id="50" presetID="56" presetClass="entr" presetSubtype="0" fill="hold" grpId="0" nodeType="afterEffect">
                                      <p:stCondLst>
                                        <p:cond delay="0"/>
                                      </p:stCondLst>
                                      <p:iterate type="lt">
                                        <p:tmPct val="10000"/>
                                      </p:iterate>
                                      <p:childTnLst>
                                        <p:set>
                                          <p:cBhvr>
                                            <p:cTn id="51" dur="1" fill="hold">
                                              <p:stCondLst>
                                                <p:cond delay="0"/>
                                              </p:stCondLst>
                                            </p:cTn>
                                            <p:tgtEl>
                                              <p:spTgt spid="89"/>
                                            </p:tgtEl>
                                            <p:attrNameLst>
                                              <p:attrName>style.visibility</p:attrName>
                                            </p:attrNameLst>
                                          </p:cBhvr>
                                          <p:to>
                                            <p:strVal val="visible"/>
                                          </p:to>
                                        </p:set>
                                        <p:anim by="(-#ppt_w*2)" calcmode="lin" valueType="num">
                                          <p:cBhvr rctx="PPT">
                                            <p:cTn id="52" dur="500" autoRev="1" fill="hold">
                                              <p:stCondLst>
                                                <p:cond delay="0"/>
                                              </p:stCondLst>
                                            </p:cTn>
                                            <p:tgtEl>
                                              <p:spTgt spid="89"/>
                                            </p:tgtEl>
                                            <p:attrNameLst>
                                              <p:attrName>ppt_w</p:attrName>
                                            </p:attrNameLst>
                                          </p:cBhvr>
                                        </p:anim>
                                        <p:anim by="(#ppt_w*0.50)" calcmode="lin" valueType="num">
                                          <p:cBhvr>
                                            <p:cTn id="53" dur="500" decel="50000" autoRev="1" fill="hold">
                                              <p:stCondLst>
                                                <p:cond delay="0"/>
                                              </p:stCondLst>
                                            </p:cTn>
                                            <p:tgtEl>
                                              <p:spTgt spid="89"/>
                                            </p:tgtEl>
                                            <p:attrNameLst>
                                              <p:attrName>ppt_x</p:attrName>
                                            </p:attrNameLst>
                                          </p:cBhvr>
                                        </p:anim>
                                        <p:anim from="(-#ppt_h/2)" to="(#ppt_y)" calcmode="lin" valueType="num">
                                          <p:cBhvr>
                                            <p:cTn id="54" dur="1000" fill="hold">
                                              <p:stCondLst>
                                                <p:cond delay="0"/>
                                              </p:stCondLst>
                                            </p:cTn>
                                            <p:tgtEl>
                                              <p:spTgt spid="89"/>
                                            </p:tgtEl>
                                            <p:attrNameLst>
                                              <p:attrName>ppt_y</p:attrName>
                                            </p:attrNameLst>
                                          </p:cBhvr>
                                        </p:anim>
                                        <p:animRot by="21600000">
                                          <p:cBhvr>
                                            <p:cTn id="55" dur="1000" fill="hold">
                                              <p:stCondLst>
                                                <p:cond delay="0"/>
                                              </p:stCondLst>
                                            </p:cTn>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6" name="组合 5"/>
          <p:cNvGrpSpPr/>
          <p:nvPr/>
        </p:nvGrpSpPr>
        <p:grpSpPr>
          <a:xfrm>
            <a:off x="3905886" y="929023"/>
            <a:ext cx="4385998" cy="729791"/>
            <a:chOff x="3905886" y="1363363"/>
            <a:chExt cx="4385998" cy="729791"/>
          </a:xfrm>
        </p:grpSpPr>
        <p:sp>
          <p:nvSpPr>
            <p:cNvPr id="27" name="任意多边形 26"/>
            <p:cNvSpPr/>
            <p:nvPr/>
          </p:nvSpPr>
          <p:spPr>
            <a:xfrm>
              <a:off x="3905886" y="1363363"/>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solidFill>
                  <a:schemeClr val="tx1"/>
                </a:solidFill>
              </a:endParaRPr>
            </a:p>
          </p:txBody>
        </p:sp>
        <p:sp>
          <p:nvSpPr>
            <p:cNvPr id="31" name="文本框 30"/>
            <p:cNvSpPr txBox="1"/>
            <p:nvPr/>
          </p:nvSpPr>
          <p:spPr>
            <a:xfrm>
              <a:off x="4322011" y="1453258"/>
              <a:ext cx="3149219" cy="584391"/>
            </a:xfrm>
            <a:prstGeom prst="rect">
              <a:avLst/>
            </a:prstGeom>
            <a:noFill/>
          </p:spPr>
          <p:txBody>
            <a:bodyPr wrap="square" rtlCol="0">
              <a:spAutoFit/>
            </a:bodyPr>
            <a:lstStyle/>
            <a:p>
              <a:pPr>
                <a:lnSpc>
                  <a:spcPct val="150000"/>
                </a:lnSpc>
              </a:pPr>
              <a:r>
                <a:rPr lang="zh-CN" altLang="en-US" sz="1065" dirty="0" smtClean="0">
                  <a:latin typeface="微软雅黑" panose="020B0503020204020204" pitchFamily="34" charset="-122"/>
                  <a:ea typeface="微软雅黑" panose="020B0503020204020204" pitchFamily="34" charset="-122"/>
                </a:rPr>
                <a:t>◆ 在此点击输入具体文本内容</a:t>
              </a:r>
            </a:p>
            <a:p>
              <a:pPr>
                <a:lnSpc>
                  <a:spcPct val="150000"/>
                </a:lnSpc>
              </a:pPr>
              <a:r>
                <a:rPr lang="zh-CN" altLang="en-US" sz="1065" dirty="0" smtClean="0">
                  <a:latin typeface="微软雅黑" panose="020B0503020204020204" pitchFamily="34" charset="-122"/>
                  <a:ea typeface="微软雅黑" panose="020B0503020204020204" pitchFamily="34" charset="-122"/>
                </a:rPr>
                <a:t>◆ </a:t>
              </a:r>
              <a:r>
                <a:rPr lang="zh-CN" altLang="en-US" sz="1065" dirty="0">
                  <a:latin typeface="微软雅黑" panose="020B0503020204020204" pitchFamily="34" charset="-122"/>
                  <a:ea typeface="微软雅黑" panose="020B0503020204020204" pitchFamily="34" charset="-122"/>
                </a:rPr>
                <a:t>在此点击输入具体文本内容</a:t>
              </a:r>
            </a:p>
          </p:txBody>
        </p:sp>
      </p:grpSp>
      <p:grpSp>
        <p:nvGrpSpPr>
          <p:cNvPr id="7" name="组合 6"/>
          <p:cNvGrpSpPr/>
          <p:nvPr/>
        </p:nvGrpSpPr>
        <p:grpSpPr>
          <a:xfrm>
            <a:off x="3905886" y="1769974"/>
            <a:ext cx="4385998" cy="729791"/>
            <a:chOff x="3905886" y="2204314"/>
            <a:chExt cx="4385998" cy="729791"/>
          </a:xfrm>
        </p:grpSpPr>
        <p:sp>
          <p:nvSpPr>
            <p:cNvPr id="28" name="任意多边形 27"/>
            <p:cNvSpPr/>
            <p:nvPr/>
          </p:nvSpPr>
          <p:spPr>
            <a:xfrm>
              <a:off x="3905886" y="2204314"/>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solidFill>
                  <a:schemeClr val="tx1"/>
                </a:solidFill>
              </a:endParaRPr>
            </a:p>
          </p:txBody>
        </p:sp>
        <p:sp>
          <p:nvSpPr>
            <p:cNvPr id="32" name="文本框 31"/>
            <p:cNvSpPr txBox="1"/>
            <p:nvPr/>
          </p:nvSpPr>
          <p:spPr>
            <a:xfrm>
              <a:off x="4322011" y="2272461"/>
              <a:ext cx="3149219" cy="584391"/>
            </a:xfrm>
            <a:prstGeom prst="rect">
              <a:avLst/>
            </a:prstGeom>
            <a:noFill/>
          </p:spPr>
          <p:txBody>
            <a:bodyPr wrap="square" rtlCol="0">
              <a:spAutoFit/>
            </a:bodyPr>
            <a:lstStyle/>
            <a:p>
              <a:pPr>
                <a:lnSpc>
                  <a:spcPct val="150000"/>
                </a:lnSpc>
              </a:pPr>
              <a:r>
                <a:rPr lang="zh-CN" altLang="en-US" sz="1065" dirty="0" smtClean="0">
                  <a:latin typeface="微软雅黑" panose="020B0503020204020204" pitchFamily="34" charset="-122"/>
                  <a:ea typeface="微软雅黑" panose="020B0503020204020204" pitchFamily="34" charset="-122"/>
                </a:rPr>
                <a:t>◆ 在此点击输入具体文本内容</a:t>
              </a:r>
            </a:p>
            <a:p>
              <a:pPr>
                <a:lnSpc>
                  <a:spcPct val="150000"/>
                </a:lnSpc>
              </a:pPr>
              <a:r>
                <a:rPr lang="zh-CN" altLang="en-US" sz="1065" dirty="0" smtClean="0">
                  <a:latin typeface="微软雅黑" panose="020B0503020204020204" pitchFamily="34" charset="-122"/>
                  <a:ea typeface="微软雅黑" panose="020B0503020204020204" pitchFamily="34" charset="-122"/>
                </a:rPr>
                <a:t>◆ </a:t>
              </a:r>
              <a:r>
                <a:rPr lang="zh-CN" altLang="en-US" sz="1065" dirty="0">
                  <a:latin typeface="微软雅黑" panose="020B0503020204020204" pitchFamily="34" charset="-122"/>
                  <a:ea typeface="微软雅黑" panose="020B0503020204020204" pitchFamily="34" charset="-122"/>
                </a:rPr>
                <a:t>在此点击输入具体文本内容</a:t>
              </a:r>
            </a:p>
          </p:txBody>
        </p:sp>
      </p:grpSp>
      <p:grpSp>
        <p:nvGrpSpPr>
          <p:cNvPr id="8" name="组合 7"/>
          <p:cNvGrpSpPr/>
          <p:nvPr/>
        </p:nvGrpSpPr>
        <p:grpSpPr>
          <a:xfrm>
            <a:off x="3905886" y="2593527"/>
            <a:ext cx="4385998" cy="729791"/>
            <a:chOff x="3905886" y="3027867"/>
            <a:chExt cx="4385998" cy="729791"/>
          </a:xfrm>
        </p:grpSpPr>
        <p:sp>
          <p:nvSpPr>
            <p:cNvPr id="29" name="任意多边形 28"/>
            <p:cNvSpPr/>
            <p:nvPr/>
          </p:nvSpPr>
          <p:spPr>
            <a:xfrm>
              <a:off x="3905886" y="3027867"/>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solidFill>
                  <a:schemeClr val="tx1"/>
                </a:solidFill>
              </a:endParaRPr>
            </a:p>
          </p:txBody>
        </p:sp>
        <p:sp>
          <p:nvSpPr>
            <p:cNvPr id="33" name="文本框 32"/>
            <p:cNvSpPr txBox="1"/>
            <p:nvPr/>
          </p:nvSpPr>
          <p:spPr>
            <a:xfrm>
              <a:off x="4322011" y="3072505"/>
              <a:ext cx="3149219" cy="584391"/>
            </a:xfrm>
            <a:prstGeom prst="rect">
              <a:avLst/>
            </a:prstGeom>
            <a:noFill/>
          </p:spPr>
          <p:txBody>
            <a:bodyPr wrap="square" rtlCol="0">
              <a:spAutoFit/>
            </a:bodyPr>
            <a:lstStyle/>
            <a:p>
              <a:pPr>
                <a:lnSpc>
                  <a:spcPct val="150000"/>
                </a:lnSpc>
              </a:pPr>
              <a:r>
                <a:rPr lang="zh-CN" altLang="en-US" sz="1065" dirty="0" smtClean="0">
                  <a:latin typeface="微软雅黑" panose="020B0503020204020204" pitchFamily="34" charset="-122"/>
                  <a:ea typeface="微软雅黑" panose="020B0503020204020204" pitchFamily="34" charset="-122"/>
                </a:rPr>
                <a:t>◆ 在此点击输入具体文本内容</a:t>
              </a:r>
            </a:p>
            <a:p>
              <a:pPr>
                <a:lnSpc>
                  <a:spcPct val="150000"/>
                </a:lnSpc>
              </a:pPr>
              <a:r>
                <a:rPr lang="zh-CN" altLang="en-US" sz="1065" dirty="0" smtClean="0">
                  <a:latin typeface="微软雅黑" panose="020B0503020204020204" pitchFamily="34" charset="-122"/>
                  <a:ea typeface="微软雅黑" panose="020B0503020204020204" pitchFamily="34" charset="-122"/>
                </a:rPr>
                <a:t>◆ 在此点击输入具体文本内容</a:t>
              </a:r>
              <a:endParaRPr lang="zh-CN" altLang="en-US" sz="1065"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905886" y="3434479"/>
            <a:ext cx="4385998" cy="729791"/>
            <a:chOff x="3905886" y="3868819"/>
            <a:chExt cx="4385998" cy="729791"/>
          </a:xfrm>
        </p:grpSpPr>
        <p:sp>
          <p:nvSpPr>
            <p:cNvPr id="30" name="任意多边形 29"/>
            <p:cNvSpPr/>
            <p:nvPr/>
          </p:nvSpPr>
          <p:spPr>
            <a:xfrm>
              <a:off x="3905886" y="3868819"/>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solidFill>
                  <a:schemeClr val="tx1"/>
                </a:solidFill>
              </a:endParaRPr>
            </a:p>
          </p:txBody>
        </p:sp>
        <p:sp>
          <p:nvSpPr>
            <p:cNvPr id="34" name="文本框 33"/>
            <p:cNvSpPr txBox="1"/>
            <p:nvPr/>
          </p:nvSpPr>
          <p:spPr>
            <a:xfrm>
              <a:off x="4322011" y="3947114"/>
              <a:ext cx="3149219" cy="584391"/>
            </a:xfrm>
            <a:prstGeom prst="rect">
              <a:avLst/>
            </a:prstGeom>
            <a:noFill/>
          </p:spPr>
          <p:txBody>
            <a:bodyPr wrap="square" rtlCol="0">
              <a:spAutoFit/>
            </a:bodyPr>
            <a:lstStyle/>
            <a:p>
              <a:pPr>
                <a:lnSpc>
                  <a:spcPct val="150000"/>
                </a:lnSpc>
              </a:pPr>
              <a:r>
                <a:rPr lang="zh-CN" altLang="en-US" sz="1065" dirty="0" smtClean="0">
                  <a:latin typeface="微软雅黑" panose="020B0503020204020204" pitchFamily="34" charset="-122"/>
                  <a:ea typeface="微软雅黑" panose="020B0503020204020204" pitchFamily="34" charset="-122"/>
                </a:rPr>
                <a:t>◆ 在此点击输入具体文本内容</a:t>
              </a:r>
            </a:p>
            <a:p>
              <a:pPr>
                <a:lnSpc>
                  <a:spcPct val="150000"/>
                </a:lnSpc>
              </a:pPr>
              <a:r>
                <a:rPr lang="zh-CN" altLang="en-US" sz="1065" dirty="0" smtClean="0">
                  <a:latin typeface="微软雅黑" panose="020B0503020204020204" pitchFamily="34" charset="-122"/>
                  <a:ea typeface="微软雅黑" panose="020B0503020204020204" pitchFamily="34" charset="-122"/>
                </a:rPr>
                <a:t>◆ </a:t>
              </a:r>
              <a:r>
                <a:rPr lang="zh-CN" altLang="en-US" sz="1065" dirty="0">
                  <a:latin typeface="微软雅黑" panose="020B0503020204020204" pitchFamily="34" charset="-122"/>
                  <a:ea typeface="微软雅黑" panose="020B0503020204020204" pitchFamily="34" charset="-122"/>
                </a:rPr>
                <a:t>在此点击输入具体文本内容</a:t>
              </a:r>
            </a:p>
          </p:txBody>
        </p:sp>
      </p:grpSp>
      <p:grpSp>
        <p:nvGrpSpPr>
          <p:cNvPr id="3" name="组合 2"/>
          <p:cNvGrpSpPr/>
          <p:nvPr/>
        </p:nvGrpSpPr>
        <p:grpSpPr>
          <a:xfrm>
            <a:off x="2153902" y="1769974"/>
            <a:ext cx="1870393" cy="729791"/>
            <a:chOff x="2153902" y="2204314"/>
            <a:chExt cx="1870393" cy="729791"/>
          </a:xfrm>
        </p:grpSpPr>
        <p:sp>
          <p:nvSpPr>
            <p:cNvPr id="24" name="五边形 23"/>
            <p:cNvSpPr/>
            <p:nvPr/>
          </p:nvSpPr>
          <p:spPr>
            <a:xfrm>
              <a:off x="2153902" y="2204314"/>
              <a:ext cx="1870393" cy="729791"/>
            </a:xfrm>
            <a:prstGeom prst="homePlate">
              <a:avLst>
                <a:gd name="adj" fmla="val 30537"/>
              </a:avLst>
            </a:prstGeom>
            <a:gradFill>
              <a:gsLst>
                <a:gs pos="0">
                  <a:srgbClr val="FFFFFF"/>
                </a:gs>
                <a:gs pos="100000">
                  <a:srgbClr val="D8D8D8"/>
                </a:gs>
              </a:gsLst>
              <a:lin ang="5400000" scaled="1"/>
            </a:gra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35" name="文本框 34"/>
            <p:cNvSpPr txBox="1"/>
            <p:nvPr/>
          </p:nvSpPr>
          <p:spPr>
            <a:xfrm>
              <a:off x="2354958" y="2282127"/>
              <a:ext cx="1579926" cy="541815"/>
            </a:xfrm>
            <a:prstGeom prst="rect">
              <a:avLst/>
            </a:prstGeom>
            <a:noFill/>
          </p:spPr>
          <p:txBody>
            <a:bodyPr wrap="square" rtlCol="0">
              <a:spAutoFit/>
            </a:bodyPr>
            <a:lstStyle/>
            <a:p>
              <a:pPr>
                <a:lnSpc>
                  <a:spcPct val="120000"/>
                </a:lnSpc>
              </a:pPr>
              <a:r>
                <a:rPr lang="zh-CN" altLang="en-US" sz="1215" b="1" dirty="0">
                  <a:effectLst/>
                  <a:latin typeface="微软雅黑" panose="020B0503020204020204" pitchFamily="34" charset="-122"/>
                  <a:ea typeface="微软雅黑" panose="020B0503020204020204" pitchFamily="34" charset="-122"/>
                </a:rPr>
                <a:t>点击插入</a:t>
              </a:r>
              <a:endParaRPr lang="en-US" altLang="zh-CN" sz="1215" b="1" dirty="0">
                <a:effectLst/>
                <a:latin typeface="微软雅黑" panose="020B0503020204020204" pitchFamily="34" charset="-122"/>
                <a:ea typeface="微软雅黑" panose="020B0503020204020204" pitchFamily="34" charset="-122"/>
              </a:endParaRPr>
            </a:p>
            <a:p>
              <a:pPr>
                <a:lnSpc>
                  <a:spcPct val="120000"/>
                </a:lnSpc>
              </a:pPr>
              <a:r>
                <a:rPr lang="zh-CN" altLang="en-US" sz="1215" b="1" dirty="0">
                  <a:effectLst/>
                  <a:latin typeface="微软雅黑" panose="020B0503020204020204" pitchFamily="34" charset="-122"/>
                  <a:ea typeface="微软雅黑" panose="020B0503020204020204" pitchFamily="34" charset="-122"/>
                </a:rPr>
                <a:t>具体文本内容</a:t>
              </a:r>
            </a:p>
          </p:txBody>
        </p:sp>
      </p:grpSp>
      <p:grpSp>
        <p:nvGrpSpPr>
          <p:cNvPr id="4" name="组合 3"/>
          <p:cNvGrpSpPr/>
          <p:nvPr/>
        </p:nvGrpSpPr>
        <p:grpSpPr>
          <a:xfrm>
            <a:off x="2153902" y="2593527"/>
            <a:ext cx="1870393" cy="729791"/>
            <a:chOff x="2153902" y="3027867"/>
            <a:chExt cx="1870393" cy="729791"/>
          </a:xfrm>
        </p:grpSpPr>
        <p:sp>
          <p:nvSpPr>
            <p:cNvPr id="25" name="五边形 24"/>
            <p:cNvSpPr/>
            <p:nvPr/>
          </p:nvSpPr>
          <p:spPr>
            <a:xfrm>
              <a:off x="2153902" y="3027867"/>
              <a:ext cx="1870393" cy="729791"/>
            </a:xfrm>
            <a:prstGeom prst="homePlate">
              <a:avLst>
                <a:gd name="adj" fmla="val 30537"/>
              </a:avLst>
            </a:prstGeom>
            <a:gradFill>
              <a:gsLst>
                <a:gs pos="0">
                  <a:srgbClr val="FFFFFF"/>
                </a:gs>
                <a:gs pos="100000">
                  <a:srgbClr val="D8D8D8"/>
                </a:gs>
              </a:gsLst>
              <a:lin ang="5400000" scaled="1"/>
            </a:gra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36" name="文本框 35"/>
            <p:cNvSpPr txBox="1"/>
            <p:nvPr/>
          </p:nvSpPr>
          <p:spPr>
            <a:xfrm>
              <a:off x="2354958" y="3142411"/>
              <a:ext cx="1579926" cy="541815"/>
            </a:xfrm>
            <a:prstGeom prst="rect">
              <a:avLst/>
            </a:prstGeom>
            <a:noFill/>
          </p:spPr>
          <p:txBody>
            <a:bodyPr wrap="square" rtlCol="0">
              <a:spAutoFit/>
            </a:bodyPr>
            <a:lstStyle/>
            <a:p>
              <a:pPr>
                <a:lnSpc>
                  <a:spcPct val="120000"/>
                </a:lnSpc>
              </a:pPr>
              <a:r>
                <a:rPr lang="zh-CN" altLang="en-US" sz="1215" b="1" dirty="0">
                  <a:latin typeface="微软雅黑" panose="020B0503020204020204" pitchFamily="34" charset="-122"/>
                  <a:ea typeface="微软雅黑" panose="020B0503020204020204" pitchFamily="34" charset="-122"/>
                </a:rPr>
                <a:t>点击插入具体</a:t>
              </a:r>
              <a:endParaRPr lang="en-US" altLang="zh-CN" sz="1215" b="1" dirty="0">
                <a:latin typeface="微软雅黑" panose="020B0503020204020204" pitchFamily="34" charset="-122"/>
                <a:ea typeface="微软雅黑" panose="020B0503020204020204" pitchFamily="34" charset="-122"/>
              </a:endParaRPr>
            </a:p>
            <a:p>
              <a:pPr>
                <a:lnSpc>
                  <a:spcPct val="120000"/>
                </a:lnSpc>
              </a:pPr>
              <a:r>
                <a:rPr lang="zh-CN" altLang="en-US" sz="1215" b="1" dirty="0">
                  <a:latin typeface="微软雅黑" panose="020B0503020204020204" pitchFamily="34" charset="-122"/>
                  <a:ea typeface="微软雅黑" panose="020B0503020204020204" pitchFamily="34" charset="-122"/>
                </a:rPr>
                <a:t>文本内容</a:t>
              </a:r>
            </a:p>
          </p:txBody>
        </p:sp>
      </p:grpSp>
      <p:grpSp>
        <p:nvGrpSpPr>
          <p:cNvPr id="5" name="组合 4"/>
          <p:cNvGrpSpPr/>
          <p:nvPr/>
        </p:nvGrpSpPr>
        <p:grpSpPr>
          <a:xfrm>
            <a:off x="2153902" y="3434479"/>
            <a:ext cx="1870393" cy="729791"/>
            <a:chOff x="2153902" y="3868819"/>
            <a:chExt cx="1870393" cy="729791"/>
          </a:xfrm>
        </p:grpSpPr>
        <p:sp>
          <p:nvSpPr>
            <p:cNvPr id="26" name="五边形 25"/>
            <p:cNvSpPr/>
            <p:nvPr/>
          </p:nvSpPr>
          <p:spPr>
            <a:xfrm>
              <a:off x="2153902" y="3868819"/>
              <a:ext cx="1870393" cy="729791"/>
            </a:xfrm>
            <a:prstGeom prst="homePlate">
              <a:avLst>
                <a:gd name="adj" fmla="val 30537"/>
              </a:avLst>
            </a:prstGeom>
            <a:gradFill>
              <a:gsLst>
                <a:gs pos="0">
                  <a:srgbClr val="FFFFFF"/>
                </a:gs>
                <a:gs pos="100000">
                  <a:srgbClr val="D8D8D8"/>
                </a:gs>
              </a:gsLst>
              <a:lin ang="5400000" scaled="1"/>
            </a:gra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37" name="文本框 36"/>
            <p:cNvSpPr txBox="1"/>
            <p:nvPr/>
          </p:nvSpPr>
          <p:spPr>
            <a:xfrm>
              <a:off x="2354958" y="3954364"/>
              <a:ext cx="1579926" cy="541815"/>
            </a:xfrm>
            <a:prstGeom prst="rect">
              <a:avLst/>
            </a:prstGeom>
            <a:noFill/>
          </p:spPr>
          <p:txBody>
            <a:bodyPr wrap="square" rtlCol="0">
              <a:spAutoFit/>
            </a:bodyPr>
            <a:lstStyle/>
            <a:p>
              <a:pPr>
                <a:lnSpc>
                  <a:spcPct val="120000"/>
                </a:lnSpc>
              </a:pPr>
              <a:r>
                <a:rPr lang="zh-CN" altLang="en-US" sz="1215" b="1" dirty="0">
                  <a:latin typeface="微软雅黑" panose="020B0503020204020204" pitchFamily="34" charset="-122"/>
                  <a:ea typeface="微软雅黑" panose="020B0503020204020204" pitchFamily="34" charset="-122"/>
                </a:rPr>
                <a:t>点击插入</a:t>
              </a:r>
              <a:endParaRPr lang="en-US" altLang="zh-CN" sz="1215" b="1" dirty="0">
                <a:latin typeface="微软雅黑" panose="020B0503020204020204" pitchFamily="34" charset="-122"/>
                <a:ea typeface="微软雅黑" panose="020B0503020204020204" pitchFamily="34" charset="-122"/>
              </a:endParaRPr>
            </a:p>
            <a:p>
              <a:pPr>
                <a:lnSpc>
                  <a:spcPct val="120000"/>
                </a:lnSpc>
              </a:pPr>
              <a:r>
                <a:rPr lang="zh-CN" altLang="en-US" sz="1215" b="1" dirty="0">
                  <a:latin typeface="微软雅黑" panose="020B0503020204020204" pitchFamily="34" charset="-122"/>
                  <a:ea typeface="微软雅黑" panose="020B0503020204020204" pitchFamily="34" charset="-122"/>
                </a:rPr>
                <a:t>具体文本内容</a:t>
              </a:r>
            </a:p>
          </p:txBody>
        </p:sp>
      </p:grpSp>
      <p:grpSp>
        <p:nvGrpSpPr>
          <p:cNvPr id="2" name="组合 1"/>
          <p:cNvGrpSpPr/>
          <p:nvPr/>
        </p:nvGrpSpPr>
        <p:grpSpPr>
          <a:xfrm>
            <a:off x="2153902" y="929023"/>
            <a:ext cx="1870393" cy="729791"/>
            <a:chOff x="2153902" y="1363363"/>
            <a:chExt cx="1870393" cy="729791"/>
          </a:xfrm>
        </p:grpSpPr>
        <p:sp>
          <p:nvSpPr>
            <p:cNvPr id="23" name="五边形 22"/>
            <p:cNvSpPr/>
            <p:nvPr/>
          </p:nvSpPr>
          <p:spPr>
            <a:xfrm>
              <a:off x="2153902" y="1363363"/>
              <a:ext cx="1870393" cy="729791"/>
            </a:xfrm>
            <a:prstGeom prst="homePlate">
              <a:avLst>
                <a:gd name="adj" fmla="val 30537"/>
              </a:avLst>
            </a:prstGeom>
            <a:gradFill>
              <a:gsLst>
                <a:gs pos="0">
                  <a:srgbClr val="FF0000"/>
                </a:gs>
                <a:gs pos="100000">
                  <a:srgbClr val="960000"/>
                </a:gs>
              </a:gsLst>
              <a:lin ang="5400000" scaled="1"/>
            </a:gradFill>
            <a:ln w="1905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38" name="文本框 37"/>
            <p:cNvSpPr txBox="1"/>
            <p:nvPr/>
          </p:nvSpPr>
          <p:spPr>
            <a:xfrm>
              <a:off x="2325960" y="1452773"/>
              <a:ext cx="1579926" cy="541815"/>
            </a:xfrm>
            <a:prstGeom prst="rect">
              <a:avLst/>
            </a:prstGeom>
            <a:noFill/>
          </p:spPr>
          <p:txBody>
            <a:bodyPr wrap="square" rtlCol="0">
              <a:spAutoFit/>
            </a:bodyPr>
            <a:lstStyle/>
            <a:p>
              <a:pPr>
                <a:lnSpc>
                  <a:spcPct val="120000"/>
                </a:lnSpc>
              </a:pPr>
              <a:r>
                <a:rPr lang="zh-CN" altLang="en-US" sz="1215" b="1" dirty="0">
                  <a:solidFill>
                    <a:schemeClr val="bg1"/>
                  </a:solidFill>
                  <a:effectLst/>
                  <a:latin typeface="微软雅黑" panose="020B0503020204020204" pitchFamily="34" charset="-122"/>
                  <a:ea typeface="微软雅黑" panose="020B0503020204020204" pitchFamily="34" charset="-122"/>
                </a:rPr>
                <a:t>点击插入具体</a:t>
              </a:r>
              <a:endParaRPr lang="en-US" altLang="zh-CN" sz="1215" b="1" dirty="0">
                <a:solidFill>
                  <a:schemeClr val="bg1"/>
                </a:solidFill>
                <a:effectLst/>
                <a:latin typeface="微软雅黑" panose="020B0503020204020204" pitchFamily="34" charset="-122"/>
                <a:ea typeface="微软雅黑" panose="020B0503020204020204" pitchFamily="34" charset="-122"/>
              </a:endParaRPr>
            </a:p>
            <a:p>
              <a:pPr>
                <a:lnSpc>
                  <a:spcPct val="120000"/>
                </a:lnSpc>
              </a:pPr>
              <a:r>
                <a:rPr lang="zh-CN" altLang="en-US" sz="1215" b="1" dirty="0">
                  <a:solidFill>
                    <a:schemeClr val="bg1"/>
                  </a:solidFill>
                  <a:effectLst/>
                  <a:latin typeface="微软雅黑" panose="020B0503020204020204" pitchFamily="34" charset="-122"/>
                  <a:ea typeface="微软雅黑" panose="020B0503020204020204" pitchFamily="34" charset="-122"/>
                </a:rPr>
                <a:t>文本内容</a:t>
              </a:r>
            </a:p>
          </p:txBody>
        </p:sp>
      </p:grpSp>
      <p:grpSp>
        <p:nvGrpSpPr>
          <p:cNvPr id="20" name="组合 19"/>
          <p:cNvGrpSpPr/>
          <p:nvPr/>
        </p:nvGrpSpPr>
        <p:grpSpPr>
          <a:xfrm flipH="1">
            <a:off x="879675" y="1246590"/>
            <a:ext cx="1219817" cy="2815249"/>
            <a:chOff x="2051050" y="1727200"/>
            <a:chExt cx="792163" cy="1911350"/>
          </a:xfrm>
          <a:effectLst/>
        </p:grpSpPr>
        <p:sp>
          <p:nvSpPr>
            <p:cNvPr id="21" name="Freeform 100"/>
            <p:cNvSpPr/>
            <p:nvPr/>
          </p:nvSpPr>
          <p:spPr bwMode="auto">
            <a:xfrm>
              <a:off x="2579688" y="2960688"/>
              <a:ext cx="166688" cy="539750"/>
            </a:xfrm>
            <a:custGeom>
              <a:avLst/>
              <a:gdLst>
                <a:gd name="T0" fmla="*/ 0 w 12"/>
                <a:gd name="T1" fmla="*/ 4 h 39"/>
                <a:gd name="T2" fmla="*/ 9 w 12"/>
                <a:gd name="T3" fmla="*/ 0 h 39"/>
                <a:gd name="T4" fmla="*/ 11 w 12"/>
                <a:gd name="T5" fmla="*/ 5 h 39"/>
                <a:gd name="T6" fmla="*/ 11 w 12"/>
                <a:gd name="T7" fmla="*/ 19 h 39"/>
                <a:gd name="T8" fmla="*/ 11 w 12"/>
                <a:gd name="T9" fmla="*/ 19 h 39"/>
                <a:gd name="T10" fmla="*/ 11 w 12"/>
                <a:gd name="T11" fmla="*/ 19 h 39"/>
                <a:gd name="T12" fmla="*/ 11 w 12"/>
                <a:gd name="T13" fmla="*/ 19 h 39"/>
                <a:gd name="T14" fmla="*/ 11 w 12"/>
                <a:gd name="T15" fmla="*/ 19 h 39"/>
                <a:gd name="T16" fmla="*/ 11 w 12"/>
                <a:gd name="T17" fmla="*/ 19 h 39"/>
                <a:gd name="T18" fmla="*/ 11 w 12"/>
                <a:gd name="T19" fmla="*/ 20 h 39"/>
                <a:gd name="T20" fmla="*/ 9 w 12"/>
                <a:gd name="T21" fmla="*/ 28 h 39"/>
                <a:gd name="T22" fmla="*/ 8 w 12"/>
                <a:gd name="T23" fmla="*/ 39 h 39"/>
                <a:gd name="T24" fmla="*/ 8 w 12"/>
                <a:gd name="T25" fmla="*/ 39 h 39"/>
                <a:gd name="T26" fmla="*/ 8 w 12"/>
                <a:gd name="T27" fmla="*/ 39 h 39"/>
                <a:gd name="T28" fmla="*/ 3 w 12"/>
                <a:gd name="T29" fmla="*/ 39 h 39"/>
                <a:gd name="T30" fmla="*/ 1 w 12"/>
                <a:gd name="T31" fmla="*/ 37 h 39"/>
                <a:gd name="T32" fmla="*/ 2 w 12"/>
                <a:gd name="T33" fmla="*/ 35 h 39"/>
                <a:gd name="T34" fmla="*/ 7 w 12"/>
                <a:gd name="T35" fmla="*/ 35 h 39"/>
                <a:gd name="T36" fmla="*/ 0 w 12"/>
                <a:gd name="T37" fmla="*/ 32 h 39"/>
                <a:gd name="T38" fmla="*/ 8 w 12"/>
                <a:gd name="T39" fmla="*/ 33 h 39"/>
                <a:gd name="T40" fmla="*/ 8 w 12"/>
                <a:gd name="T41" fmla="*/ 29 h 39"/>
                <a:gd name="T42" fmla="*/ 5 w 12"/>
                <a:gd name="T43" fmla="*/ 30 h 39"/>
                <a:gd name="T44" fmla="*/ 8 w 12"/>
                <a:gd name="T45" fmla="*/ 26 h 39"/>
                <a:gd name="T46" fmla="*/ 5 w 12"/>
                <a:gd name="T47" fmla="*/ 26 h 39"/>
                <a:gd name="T48" fmla="*/ 8 w 12"/>
                <a:gd name="T49" fmla="*/ 23 h 39"/>
                <a:gd name="T50" fmla="*/ 5 w 12"/>
                <a:gd name="T51" fmla="*/ 20 h 39"/>
                <a:gd name="T52" fmla="*/ 6 w 12"/>
                <a:gd name="T53" fmla="*/ 17 h 39"/>
                <a:gd name="T54" fmla="*/ 9 w 12"/>
                <a:gd name="T55" fmla="*/ 16 h 39"/>
                <a:gd name="T56" fmla="*/ 9 w 12"/>
                <a:gd name="T57" fmla="*/ 15 h 39"/>
                <a:gd name="T58" fmla="*/ 5 w 12"/>
                <a:gd name="T59" fmla="*/ 10 h 39"/>
                <a:gd name="T60" fmla="*/ 9 w 12"/>
                <a:gd name="T61" fmla="*/ 10 h 39"/>
                <a:gd name="T62" fmla="*/ 4 w 12"/>
                <a:gd name="T63" fmla="*/ 7 h 39"/>
                <a:gd name="T64" fmla="*/ 6 w 12"/>
                <a:gd name="T65" fmla="*/ 7 h 39"/>
                <a:gd name="T66" fmla="*/ 9 w 12"/>
                <a:gd name="T67" fmla="*/ 6 h 39"/>
                <a:gd name="T68" fmla="*/ 7 w 12"/>
                <a:gd name="T69" fmla="*/ 5 h 39"/>
                <a:gd name="T70" fmla="*/ 9 w 12"/>
                <a:gd name="T71" fmla="*/ 4 h 39"/>
                <a:gd name="T72" fmla="*/ 0 w 12"/>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9">
                  <a:moveTo>
                    <a:pt x="0" y="4"/>
                  </a:moveTo>
                  <a:cubicBezTo>
                    <a:pt x="2" y="3"/>
                    <a:pt x="6" y="1"/>
                    <a:pt x="9" y="0"/>
                  </a:cubicBezTo>
                  <a:cubicBezTo>
                    <a:pt x="9" y="1"/>
                    <a:pt x="12" y="3"/>
                    <a:pt x="11" y="5"/>
                  </a:cubicBezTo>
                  <a:cubicBezTo>
                    <a:pt x="10" y="6"/>
                    <a:pt x="11" y="17"/>
                    <a:pt x="11" y="19"/>
                  </a:cubicBezTo>
                  <a:cubicBezTo>
                    <a:pt x="11" y="19"/>
                    <a:pt x="11" y="19"/>
                    <a:pt x="11" y="19"/>
                  </a:cubicBezTo>
                  <a:cubicBezTo>
                    <a:pt x="11" y="19"/>
                    <a:pt x="11" y="19"/>
                    <a:pt x="11" y="19"/>
                  </a:cubicBezTo>
                  <a:cubicBezTo>
                    <a:pt x="11" y="19"/>
                    <a:pt x="11" y="19"/>
                    <a:pt x="11" y="19"/>
                  </a:cubicBezTo>
                  <a:cubicBezTo>
                    <a:pt x="11" y="19"/>
                    <a:pt x="11" y="19"/>
                    <a:pt x="11" y="19"/>
                  </a:cubicBezTo>
                  <a:cubicBezTo>
                    <a:pt x="11" y="19"/>
                    <a:pt x="11" y="19"/>
                    <a:pt x="11" y="19"/>
                  </a:cubicBezTo>
                  <a:cubicBezTo>
                    <a:pt x="11" y="20"/>
                    <a:pt x="11" y="20"/>
                    <a:pt x="11" y="20"/>
                  </a:cubicBezTo>
                  <a:cubicBezTo>
                    <a:pt x="11" y="21"/>
                    <a:pt x="9" y="28"/>
                    <a:pt x="9" y="28"/>
                  </a:cubicBezTo>
                  <a:cubicBezTo>
                    <a:pt x="9" y="28"/>
                    <a:pt x="11" y="37"/>
                    <a:pt x="8" y="39"/>
                  </a:cubicBezTo>
                  <a:cubicBezTo>
                    <a:pt x="8" y="39"/>
                    <a:pt x="8" y="39"/>
                    <a:pt x="8" y="39"/>
                  </a:cubicBezTo>
                  <a:cubicBezTo>
                    <a:pt x="8" y="39"/>
                    <a:pt x="8" y="39"/>
                    <a:pt x="8" y="39"/>
                  </a:cubicBezTo>
                  <a:cubicBezTo>
                    <a:pt x="3" y="39"/>
                    <a:pt x="3" y="39"/>
                    <a:pt x="3" y="39"/>
                  </a:cubicBezTo>
                  <a:cubicBezTo>
                    <a:pt x="1" y="37"/>
                    <a:pt x="1" y="37"/>
                    <a:pt x="1" y="37"/>
                  </a:cubicBezTo>
                  <a:cubicBezTo>
                    <a:pt x="1" y="36"/>
                    <a:pt x="2" y="35"/>
                    <a:pt x="2" y="35"/>
                  </a:cubicBezTo>
                  <a:cubicBezTo>
                    <a:pt x="7" y="35"/>
                    <a:pt x="7" y="35"/>
                    <a:pt x="7" y="35"/>
                  </a:cubicBezTo>
                  <a:cubicBezTo>
                    <a:pt x="6" y="32"/>
                    <a:pt x="0" y="32"/>
                    <a:pt x="0" y="32"/>
                  </a:cubicBezTo>
                  <a:cubicBezTo>
                    <a:pt x="1" y="31"/>
                    <a:pt x="6" y="32"/>
                    <a:pt x="8" y="33"/>
                  </a:cubicBezTo>
                  <a:cubicBezTo>
                    <a:pt x="9" y="32"/>
                    <a:pt x="8" y="30"/>
                    <a:pt x="8" y="29"/>
                  </a:cubicBezTo>
                  <a:cubicBezTo>
                    <a:pt x="7" y="29"/>
                    <a:pt x="5" y="30"/>
                    <a:pt x="5" y="30"/>
                  </a:cubicBezTo>
                  <a:cubicBezTo>
                    <a:pt x="8" y="26"/>
                    <a:pt x="8" y="26"/>
                    <a:pt x="8" y="26"/>
                  </a:cubicBezTo>
                  <a:cubicBezTo>
                    <a:pt x="8" y="25"/>
                    <a:pt x="5" y="26"/>
                    <a:pt x="5" y="26"/>
                  </a:cubicBezTo>
                  <a:cubicBezTo>
                    <a:pt x="8" y="23"/>
                    <a:pt x="8" y="23"/>
                    <a:pt x="8" y="23"/>
                  </a:cubicBezTo>
                  <a:cubicBezTo>
                    <a:pt x="8" y="23"/>
                    <a:pt x="7" y="22"/>
                    <a:pt x="5" y="20"/>
                  </a:cubicBezTo>
                  <a:cubicBezTo>
                    <a:pt x="4" y="18"/>
                    <a:pt x="6" y="17"/>
                    <a:pt x="6" y="17"/>
                  </a:cubicBezTo>
                  <a:cubicBezTo>
                    <a:pt x="6" y="17"/>
                    <a:pt x="10" y="19"/>
                    <a:pt x="9" y="16"/>
                  </a:cubicBezTo>
                  <a:cubicBezTo>
                    <a:pt x="9" y="16"/>
                    <a:pt x="9" y="16"/>
                    <a:pt x="9" y="15"/>
                  </a:cubicBezTo>
                  <a:cubicBezTo>
                    <a:pt x="8" y="13"/>
                    <a:pt x="5" y="10"/>
                    <a:pt x="5" y="10"/>
                  </a:cubicBezTo>
                  <a:cubicBezTo>
                    <a:pt x="9" y="10"/>
                    <a:pt x="9" y="10"/>
                    <a:pt x="9" y="10"/>
                  </a:cubicBezTo>
                  <a:cubicBezTo>
                    <a:pt x="8" y="8"/>
                    <a:pt x="3" y="9"/>
                    <a:pt x="4" y="7"/>
                  </a:cubicBezTo>
                  <a:cubicBezTo>
                    <a:pt x="5" y="7"/>
                    <a:pt x="5" y="7"/>
                    <a:pt x="6" y="7"/>
                  </a:cubicBezTo>
                  <a:cubicBezTo>
                    <a:pt x="7" y="6"/>
                    <a:pt x="9" y="6"/>
                    <a:pt x="9" y="6"/>
                  </a:cubicBezTo>
                  <a:cubicBezTo>
                    <a:pt x="7" y="5"/>
                    <a:pt x="7" y="5"/>
                    <a:pt x="7" y="5"/>
                  </a:cubicBezTo>
                  <a:cubicBezTo>
                    <a:pt x="9" y="4"/>
                    <a:pt x="9" y="4"/>
                    <a:pt x="9" y="4"/>
                  </a:cubicBezTo>
                  <a:cubicBezTo>
                    <a:pt x="7" y="3"/>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93"/>
            <p:cNvSpPr/>
            <p:nvPr/>
          </p:nvSpPr>
          <p:spPr bwMode="auto">
            <a:xfrm>
              <a:off x="2481263" y="1892300"/>
              <a:ext cx="125413" cy="180975"/>
            </a:xfrm>
            <a:custGeom>
              <a:avLst/>
              <a:gdLst>
                <a:gd name="T0" fmla="*/ 9 w 9"/>
                <a:gd name="T1" fmla="*/ 6 h 13"/>
                <a:gd name="T2" fmla="*/ 9 w 9"/>
                <a:gd name="T3" fmla="*/ 0 h 13"/>
                <a:gd name="T4" fmla="*/ 3 w 9"/>
                <a:gd name="T5" fmla="*/ 3 h 13"/>
                <a:gd name="T6" fmla="*/ 1 w 9"/>
                <a:gd name="T7" fmla="*/ 9 h 13"/>
                <a:gd name="T8" fmla="*/ 5 w 9"/>
                <a:gd name="T9" fmla="*/ 13 h 13"/>
                <a:gd name="T10" fmla="*/ 9 w 9"/>
                <a:gd name="T11" fmla="*/ 6 h 13"/>
              </a:gdLst>
              <a:ahLst/>
              <a:cxnLst>
                <a:cxn ang="0">
                  <a:pos x="T0" y="T1"/>
                </a:cxn>
                <a:cxn ang="0">
                  <a:pos x="T2" y="T3"/>
                </a:cxn>
                <a:cxn ang="0">
                  <a:pos x="T4" y="T5"/>
                </a:cxn>
                <a:cxn ang="0">
                  <a:pos x="T6" y="T7"/>
                </a:cxn>
                <a:cxn ang="0">
                  <a:pos x="T8" y="T9"/>
                </a:cxn>
                <a:cxn ang="0">
                  <a:pos x="T10" y="T11"/>
                </a:cxn>
              </a:cxnLst>
              <a:rect l="0" t="0" r="r" b="b"/>
              <a:pathLst>
                <a:path w="9" h="13">
                  <a:moveTo>
                    <a:pt x="9" y="6"/>
                  </a:moveTo>
                  <a:cubicBezTo>
                    <a:pt x="9" y="6"/>
                    <a:pt x="9" y="1"/>
                    <a:pt x="9" y="0"/>
                  </a:cubicBezTo>
                  <a:cubicBezTo>
                    <a:pt x="9" y="0"/>
                    <a:pt x="3" y="3"/>
                    <a:pt x="3" y="3"/>
                  </a:cubicBezTo>
                  <a:cubicBezTo>
                    <a:pt x="3" y="3"/>
                    <a:pt x="1" y="7"/>
                    <a:pt x="1" y="9"/>
                  </a:cubicBezTo>
                  <a:cubicBezTo>
                    <a:pt x="0" y="11"/>
                    <a:pt x="5" y="13"/>
                    <a:pt x="5" y="13"/>
                  </a:cubicBezTo>
                  <a:lnTo>
                    <a:pt x="9" y="6"/>
                  </a:lnTo>
                  <a:close/>
                </a:path>
              </a:pathLst>
            </a:custGeom>
            <a:solidFill>
              <a:srgbClr val="D69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4"/>
            <p:cNvSpPr/>
            <p:nvPr/>
          </p:nvSpPr>
          <p:spPr bwMode="auto">
            <a:xfrm>
              <a:off x="2509838" y="3459163"/>
              <a:ext cx="193675" cy="179387"/>
            </a:xfrm>
            <a:custGeom>
              <a:avLst/>
              <a:gdLst>
                <a:gd name="T0" fmla="*/ 12 w 14"/>
                <a:gd name="T1" fmla="*/ 1 h 13"/>
                <a:gd name="T2" fmla="*/ 13 w 14"/>
                <a:gd name="T3" fmla="*/ 7 h 13"/>
                <a:gd name="T4" fmla="*/ 13 w 14"/>
                <a:gd name="T5" fmla="*/ 9 h 13"/>
                <a:gd name="T6" fmla="*/ 11 w 14"/>
                <a:gd name="T7" fmla="*/ 9 h 13"/>
                <a:gd name="T8" fmla="*/ 5 w 14"/>
                <a:gd name="T9" fmla="*/ 12 h 13"/>
                <a:gd name="T10" fmla="*/ 0 w 14"/>
                <a:gd name="T11" fmla="*/ 11 h 13"/>
                <a:gd name="T12" fmla="*/ 3 w 14"/>
                <a:gd name="T13" fmla="*/ 7 h 13"/>
                <a:gd name="T14" fmla="*/ 5 w 14"/>
                <a:gd name="T15" fmla="*/ 1 h 13"/>
                <a:gd name="T16" fmla="*/ 12 w 14"/>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2" y="1"/>
                  </a:moveTo>
                  <a:cubicBezTo>
                    <a:pt x="12" y="1"/>
                    <a:pt x="14" y="6"/>
                    <a:pt x="13" y="7"/>
                  </a:cubicBezTo>
                  <a:cubicBezTo>
                    <a:pt x="13" y="9"/>
                    <a:pt x="13" y="9"/>
                    <a:pt x="13" y="9"/>
                  </a:cubicBezTo>
                  <a:cubicBezTo>
                    <a:pt x="11" y="9"/>
                    <a:pt x="11" y="9"/>
                    <a:pt x="11" y="9"/>
                  </a:cubicBezTo>
                  <a:cubicBezTo>
                    <a:pt x="11" y="9"/>
                    <a:pt x="11" y="13"/>
                    <a:pt x="5" y="12"/>
                  </a:cubicBezTo>
                  <a:cubicBezTo>
                    <a:pt x="0" y="11"/>
                    <a:pt x="0" y="11"/>
                    <a:pt x="0" y="11"/>
                  </a:cubicBezTo>
                  <a:cubicBezTo>
                    <a:pt x="0" y="11"/>
                    <a:pt x="2" y="7"/>
                    <a:pt x="3" y="7"/>
                  </a:cubicBezTo>
                  <a:cubicBezTo>
                    <a:pt x="3" y="6"/>
                    <a:pt x="5" y="2"/>
                    <a:pt x="5" y="1"/>
                  </a:cubicBezTo>
                  <a:cubicBezTo>
                    <a:pt x="6" y="0"/>
                    <a:pt x="12" y="1"/>
                    <a:pt x="12"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5"/>
            <p:cNvSpPr/>
            <p:nvPr/>
          </p:nvSpPr>
          <p:spPr bwMode="auto">
            <a:xfrm>
              <a:off x="2051050" y="2211388"/>
              <a:ext cx="166688" cy="96837"/>
            </a:xfrm>
            <a:custGeom>
              <a:avLst/>
              <a:gdLst>
                <a:gd name="T0" fmla="*/ 0 w 12"/>
                <a:gd name="T1" fmla="*/ 3 h 7"/>
                <a:gd name="T2" fmla="*/ 3 w 12"/>
                <a:gd name="T3" fmla="*/ 3 h 7"/>
                <a:gd name="T4" fmla="*/ 7 w 12"/>
                <a:gd name="T5" fmla="*/ 3 h 7"/>
                <a:gd name="T6" fmla="*/ 8 w 12"/>
                <a:gd name="T7" fmla="*/ 2 h 7"/>
                <a:gd name="T8" fmla="*/ 8 w 12"/>
                <a:gd name="T9" fmla="*/ 0 h 7"/>
                <a:gd name="T10" fmla="*/ 10 w 12"/>
                <a:gd name="T11" fmla="*/ 3 h 7"/>
                <a:gd name="T12" fmla="*/ 12 w 12"/>
                <a:gd name="T13" fmla="*/ 5 h 7"/>
                <a:gd name="T14" fmla="*/ 10 w 12"/>
                <a:gd name="T15" fmla="*/ 7 h 7"/>
                <a:gd name="T16" fmla="*/ 5 w 12"/>
                <a:gd name="T17" fmla="*/ 7 h 7"/>
                <a:gd name="T18" fmla="*/ 0 w 12"/>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0" y="3"/>
                  </a:moveTo>
                  <a:cubicBezTo>
                    <a:pt x="0" y="3"/>
                    <a:pt x="3" y="2"/>
                    <a:pt x="3" y="3"/>
                  </a:cubicBezTo>
                  <a:cubicBezTo>
                    <a:pt x="3" y="3"/>
                    <a:pt x="7" y="3"/>
                    <a:pt x="7" y="3"/>
                  </a:cubicBezTo>
                  <a:cubicBezTo>
                    <a:pt x="8" y="2"/>
                    <a:pt x="8" y="2"/>
                    <a:pt x="8" y="2"/>
                  </a:cubicBezTo>
                  <a:cubicBezTo>
                    <a:pt x="8" y="2"/>
                    <a:pt x="7" y="1"/>
                    <a:pt x="8" y="0"/>
                  </a:cubicBezTo>
                  <a:cubicBezTo>
                    <a:pt x="8" y="0"/>
                    <a:pt x="10" y="3"/>
                    <a:pt x="10" y="3"/>
                  </a:cubicBezTo>
                  <a:cubicBezTo>
                    <a:pt x="12" y="5"/>
                    <a:pt x="12" y="5"/>
                    <a:pt x="12" y="5"/>
                  </a:cubicBezTo>
                  <a:cubicBezTo>
                    <a:pt x="10" y="7"/>
                    <a:pt x="10" y="7"/>
                    <a:pt x="10" y="7"/>
                  </a:cubicBezTo>
                  <a:cubicBezTo>
                    <a:pt x="10" y="7"/>
                    <a:pt x="6" y="7"/>
                    <a:pt x="5" y="7"/>
                  </a:cubicBezTo>
                  <a:cubicBezTo>
                    <a:pt x="5" y="7"/>
                    <a:pt x="0" y="4"/>
                    <a:pt x="0" y="4"/>
                  </a:cubicBezTo>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6"/>
            <p:cNvSpPr/>
            <p:nvPr/>
          </p:nvSpPr>
          <p:spPr bwMode="auto">
            <a:xfrm>
              <a:off x="2370138" y="3430588"/>
              <a:ext cx="236538" cy="111125"/>
            </a:xfrm>
            <a:custGeom>
              <a:avLst/>
              <a:gdLst>
                <a:gd name="T0" fmla="*/ 15 w 17"/>
                <a:gd name="T1" fmla="*/ 6 h 8"/>
                <a:gd name="T2" fmla="*/ 9 w 17"/>
                <a:gd name="T3" fmla="*/ 8 h 8"/>
                <a:gd name="T4" fmla="*/ 1 w 17"/>
                <a:gd name="T5" fmla="*/ 8 h 8"/>
                <a:gd name="T6" fmla="*/ 3 w 17"/>
                <a:gd name="T7" fmla="*/ 6 h 8"/>
                <a:gd name="T8" fmla="*/ 8 w 17"/>
                <a:gd name="T9" fmla="*/ 5 h 8"/>
                <a:gd name="T10" fmla="*/ 13 w 17"/>
                <a:gd name="T11" fmla="*/ 0 h 8"/>
                <a:gd name="T12" fmla="*/ 17 w 17"/>
                <a:gd name="T13" fmla="*/ 0 h 8"/>
                <a:gd name="T14" fmla="*/ 15 w 17"/>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5" y="6"/>
                  </a:moveTo>
                  <a:cubicBezTo>
                    <a:pt x="15" y="6"/>
                    <a:pt x="12" y="8"/>
                    <a:pt x="9" y="8"/>
                  </a:cubicBezTo>
                  <a:cubicBezTo>
                    <a:pt x="1" y="8"/>
                    <a:pt x="1" y="8"/>
                    <a:pt x="1" y="8"/>
                  </a:cubicBezTo>
                  <a:cubicBezTo>
                    <a:pt x="1" y="8"/>
                    <a:pt x="0" y="6"/>
                    <a:pt x="3" y="6"/>
                  </a:cubicBezTo>
                  <a:cubicBezTo>
                    <a:pt x="3" y="6"/>
                    <a:pt x="5" y="6"/>
                    <a:pt x="8" y="5"/>
                  </a:cubicBezTo>
                  <a:cubicBezTo>
                    <a:pt x="11" y="3"/>
                    <a:pt x="13" y="0"/>
                    <a:pt x="13" y="0"/>
                  </a:cubicBezTo>
                  <a:cubicBezTo>
                    <a:pt x="17" y="0"/>
                    <a:pt x="17" y="0"/>
                    <a:pt x="17" y="0"/>
                  </a:cubicBezTo>
                  <a:cubicBezTo>
                    <a:pt x="17" y="0"/>
                    <a:pt x="17" y="4"/>
                    <a:pt x="15"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7"/>
            <p:cNvSpPr/>
            <p:nvPr/>
          </p:nvSpPr>
          <p:spPr bwMode="auto">
            <a:xfrm>
              <a:off x="2411413" y="2544763"/>
              <a:ext cx="223838" cy="914400"/>
            </a:xfrm>
            <a:custGeom>
              <a:avLst/>
              <a:gdLst>
                <a:gd name="T0" fmla="*/ 14 w 16"/>
                <a:gd name="T1" fmla="*/ 66 h 66"/>
                <a:gd name="T2" fmla="*/ 9 w 16"/>
                <a:gd name="T3" fmla="*/ 64 h 66"/>
                <a:gd name="T4" fmla="*/ 9 w 16"/>
                <a:gd name="T5" fmla="*/ 62 h 66"/>
                <a:gd name="T6" fmla="*/ 11 w 16"/>
                <a:gd name="T7" fmla="*/ 60 h 66"/>
                <a:gd name="T8" fmla="*/ 10 w 16"/>
                <a:gd name="T9" fmla="*/ 58 h 66"/>
                <a:gd name="T10" fmla="*/ 11 w 16"/>
                <a:gd name="T11" fmla="*/ 56 h 66"/>
                <a:gd name="T12" fmla="*/ 9 w 16"/>
                <a:gd name="T13" fmla="*/ 55 h 66"/>
                <a:gd name="T14" fmla="*/ 10 w 16"/>
                <a:gd name="T15" fmla="*/ 52 h 66"/>
                <a:gd name="T16" fmla="*/ 9 w 16"/>
                <a:gd name="T17" fmla="*/ 46 h 66"/>
                <a:gd name="T18" fmla="*/ 9 w 16"/>
                <a:gd name="T19" fmla="*/ 42 h 66"/>
                <a:gd name="T20" fmla="*/ 9 w 16"/>
                <a:gd name="T21" fmla="*/ 42 h 66"/>
                <a:gd name="T22" fmla="*/ 7 w 16"/>
                <a:gd name="T23" fmla="*/ 40 h 66"/>
                <a:gd name="T24" fmla="*/ 7 w 16"/>
                <a:gd name="T25" fmla="*/ 38 h 66"/>
                <a:gd name="T26" fmla="*/ 6 w 16"/>
                <a:gd name="T27" fmla="*/ 35 h 66"/>
                <a:gd name="T28" fmla="*/ 1 w 16"/>
                <a:gd name="T29" fmla="*/ 10 h 66"/>
                <a:gd name="T30" fmla="*/ 1 w 16"/>
                <a:gd name="T31" fmla="*/ 0 h 66"/>
                <a:gd name="T32" fmla="*/ 6 w 16"/>
                <a:gd name="T33" fmla="*/ 1 h 66"/>
                <a:gd name="T34" fmla="*/ 9 w 16"/>
                <a:gd name="T35" fmla="*/ 4 h 66"/>
                <a:gd name="T36" fmla="*/ 14 w 16"/>
                <a:gd name="T37" fmla="*/ 19 h 66"/>
                <a:gd name="T38" fmla="*/ 13 w 16"/>
                <a:gd name="T39" fmla="*/ 33 h 66"/>
                <a:gd name="T40" fmla="*/ 15 w 16"/>
                <a:gd name="T41" fmla="*/ 44 h 66"/>
                <a:gd name="T42" fmla="*/ 15 w 16"/>
                <a:gd name="T43" fmla="*/ 61 h 66"/>
                <a:gd name="T44" fmla="*/ 14 w 16"/>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66">
                  <a:moveTo>
                    <a:pt x="14" y="66"/>
                  </a:moveTo>
                  <a:cubicBezTo>
                    <a:pt x="9" y="64"/>
                    <a:pt x="9" y="64"/>
                    <a:pt x="9" y="64"/>
                  </a:cubicBezTo>
                  <a:cubicBezTo>
                    <a:pt x="9" y="64"/>
                    <a:pt x="9" y="63"/>
                    <a:pt x="9" y="62"/>
                  </a:cubicBezTo>
                  <a:cubicBezTo>
                    <a:pt x="10" y="62"/>
                    <a:pt x="11" y="60"/>
                    <a:pt x="11" y="60"/>
                  </a:cubicBezTo>
                  <a:cubicBezTo>
                    <a:pt x="11" y="60"/>
                    <a:pt x="10" y="59"/>
                    <a:pt x="10" y="58"/>
                  </a:cubicBezTo>
                  <a:cubicBezTo>
                    <a:pt x="10" y="57"/>
                    <a:pt x="11" y="56"/>
                    <a:pt x="11" y="56"/>
                  </a:cubicBezTo>
                  <a:cubicBezTo>
                    <a:pt x="9" y="55"/>
                    <a:pt x="9" y="55"/>
                    <a:pt x="9" y="55"/>
                  </a:cubicBezTo>
                  <a:cubicBezTo>
                    <a:pt x="9" y="55"/>
                    <a:pt x="10" y="52"/>
                    <a:pt x="10" y="52"/>
                  </a:cubicBezTo>
                  <a:cubicBezTo>
                    <a:pt x="10" y="51"/>
                    <a:pt x="9" y="46"/>
                    <a:pt x="9" y="46"/>
                  </a:cubicBezTo>
                  <a:cubicBezTo>
                    <a:pt x="9" y="46"/>
                    <a:pt x="8" y="43"/>
                    <a:pt x="9" y="42"/>
                  </a:cubicBezTo>
                  <a:cubicBezTo>
                    <a:pt x="9" y="42"/>
                    <a:pt x="9" y="42"/>
                    <a:pt x="9" y="42"/>
                  </a:cubicBezTo>
                  <a:cubicBezTo>
                    <a:pt x="7" y="40"/>
                    <a:pt x="7" y="40"/>
                    <a:pt x="7" y="40"/>
                  </a:cubicBezTo>
                  <a:cubicBezTo>
                    <a:pt x="7" y="38"/>
                    <a:pt x="7" y="38"/>
                    <a:pt x="7" y="38"/>
                  </a:cubicBezTo>
                  <a:cubicBezTo>
                    <a:pt x="6" y="35"/>
                    <a:pt x="6" y="35"/>
                    <a:pt x="6" y="35"/>
                  </a:cubicBezTo>
                  <a:cubicBezTo>
                    <a:pt x="6" y="35"/>
                    <a:pt x="0" y="12"/>
                    <a:pt x="1" y="10"/>
                  </a:cubicBezTo>
                  <a:cubicBezTo>
                    <a:pt x="2" y="9"/>
                    <a:pt x="1" y="0"/>
                    <a:pt x="1" y="0"/>
                  </a:cubicBezTo>
                  <a:cubicBezTo>
                    <a:pt x="6" y="1"/>
                    <a:pt x="6" y="1"/>
                    <a:pt x="6" y="1"/>
                  </a:cubicBezTo>
                  <a:cubicBezTo>
                    <a:pt x="6" y="1"/>
                    <a:pt x="9" y="3"/>
                    <a:pt x="9" y="4"/>
                  </a:cubicBezTo>
                  <a:cubicBezTo>
                    <a:pt x="9" y="5"/>
                    <a:pt x="14" y="19"/>
                    <a:pt x="14" y="19"/>
                  </a:cubicBezTo>
                  <a:cubicBezTo>
                    <a:pt x="13" y="33"/>
                    <a:pt x="13" y="33"/>
                    <a:pt x="13" y="33"/>
                  </a:cubicBezTo>
                  <a:cubicBezTo>
                    <a:pt x="15" y="44"/>
                    <a:pt x="15" y="44"/>
                    <a:pt x="15" y="44"/>
                  </a:cubicBezTo>
                  <a:cubicBezTo>
                    <a:pt x="15" y="44"/>
                    <a:pt x="15" y="60"/>
                    <a:pt x="15" y="61"/>
                  </a:cubicBezTo>
                  <a:cubicBezTo>
                    <a:pt x="16" y="61"/>
                    <a:pt x="14" y="66"/>
                    <a:pt x="14" y="66"/>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98"/>
            <p:cNvSpPr/>
            <p:nvPr/>
          </p:nvSpPr>
          <p:spPr bwMode="auto">
            <a:xfrm>
              <a:off x="2425700" y="2544763"/>
              <a:ext cx="209550" cy="914400"/>
            </a:xfrm>
            <a:custGeom>
              <a:avLst/>
              <a:gdLst>
                <a:gd name="T0" fmla="*/ 0 w 15"/>
                <a:gd name="T1" fmla="*/ 0 h 66"/>
                <a:gd name="T2" fmla="*/ 5 w 15"/>
                <a:gd name="T3" fmla="*/ 1 h 66"/>
                <a:gd name="T4" fmla="*/ 8 w 15"/>
                <a:gd name="T5" fmla="*/ 4 h 66"/>
                <a:gd name="T6" fmla="*/ 13 w 15"/>
                <a:gd name="T7" fmla="*/ 19 h 66"/>
                <a:gd name="T8" fmla="*/ 12 w 15"/>
                <a:gd name="T9" fmla="*/ 33 h 66"/>
                <a:gd name="T10" fmla="*/ 14 w 15"/>
                <a:gd name="T11" fmla="*/ 44 h 66"/>
                <a:gd name="T12" fmla="*/ 14 w 15"/>
                <a:gd name="T13" fmla="*/ 61 h 66"/>
                <a:gd name="T14" fmla="*/ 13 w 15"/>
                <a:gd name="T15" fmla="*/ 66 h 66"/>
                <a:gd name="T16" fmla="*/ 8 w 15"/>
                <a:gd name="T17" fmla="*/ 64 h 66"/>
                <a:gd name="T18" fmla="*/ 8 w 15"/>
                <a:gd name="T19" fmla="*/ 63 h 66"/>
                <a:gd name="T20" fmla="*/ 11 w 15"/>
                <a:gd name="T21" fmla="*/ 61 h 66"/>
                <a:gd name="T22" fmla="*/ 10 w 15"/>
                <a:gd name="T23" fmla="*/ 60 h 66"/>
                <a:gd name="T24" fmla="*/ 10 w 15"/>
                <a:gd name="T25" fmla="*/ 60 h 66"/>
                <a:gd name="T26" fmla="*/ 9 w 15"/>
                <a:gd name="T27" fmla="*/ 59 h 66"/>
                <a:gd name="T28" fmla="*/ 11 w 15"/>
                <a:gd name="T29" fmla="*/ 56 h 66"/>
                <a:gd name="T30" fmla="*/ 10 w 15"/>
                <a:gd name="T31" fmla="*/ 56 h 66"/>
                <a:gd name="T32" fmla="*/ 8 w 15"/>
                <a:gd name="T33" fmla="*/ 55 h 66"/>
                <a:gd name="T34" fmla="*/ 8 w 15"/>
                <a:gd name="T35" fmla="*/ 55 h 66"/>
                <a:gd name="T36" fmla="*/ 11 w 15"/>
                <a:gd name="T37" fmla="*/ 53 h 66"/>
                <a:gd name="T38" fmla="*/ 12 w 15"/>
                <a:gd name="T39" fmla="*/ 49 h 66"/>
                <a:gd name="T40" fmla="*/ 9 w 15"/>
                <a:gd name="T41" fmla="*/ 52 h 66"/>
                <a:gd name="T42" fmla="*/ 10 w 15"/>
                <a:gd name="T43" fmla="*/ 47 h 66"/>
                <a:gd name="T44" fmla="*/ 9 w 15"/>
                <a:gd name="T45" fmla="*/ 49 h 66"/>
                <a:gd name="T46" fmla="*/ 8 w 15"/>
                <a:gd name="T47" fmla="*/ 46 h 66"/>
                <a:gd name="T48" fmla="*/ 10 w 15"/>
                <a:gd name="T49" fmla="*/ 42 h 66"/>
                <a:gd name="T50" fmla="*/ 9 w 15"/>
                <a:gd name="T51" fmla="*/ 38 h 66"/>
                <a:gd name="T52" fmla="*/ 7 w 15"/>
                <a:gd name="T53" fmla="*/ 41 h 66"/>
                <a:gd name="T54" fmla="*/ 6 w 15"/>
                <a:gd name="T55" fmla="*/ 40 h 66"/>
                <a:gd name="T56" fmla="*/ 9 w 15"/>
                <a:gd name="T57" fmla="*/ 36 h 66"/>
                <a:gd name="T58" fmla="*/ 8 w 15"/>
                <a:gd name="T59" fmla="*/ 34 h 66"/>
                <a:gd name="T60" fmla="*/ 5 w 15"/>
                <a:gd name="T61" fmla="*/ 35 h 66"/>
                <a:gd name="T62" fmla="*/ 5 w 15"/>
                <a:gd name="T63" fmla="*/ 35 h 66"/>
                <a:gd name="T64" fmla="*/ 8 w 15"/>
                <a:gd name="T65" fmla="*/ 31 h 66"/>
                <a:gd name="T66" fmla="*/ 5 w 15"/>
                <a:gd name="T67" fmla="*/ 20 h 66"/>
                <a:gd name="T68" fmla="*/ 0 w 15"/>
                <a:gd name="T69" fmla="*/ 10 h 66"/>
                <a:gd name="T70" fmla="*/ 0 w 15"/>
                <a:gd name="T7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66">
                  <a:moveTo>
                    <a:pt x="0" y="0"/>
                  </a:moveTo>
                  <a:cubicBezTo>
                    <a:pt x="5" y="1"/>
                    <a:pt x="5" y="1"/>
                    <a:pt x="5" y="1"/>
                  </a:cubicBezTo>
                  <a:cubicBezTo>
                    <a:pt x="5" y="1"/>
                    <a:pt x="8" y="3"/>
                    <a:pt x="8" y="4"/>
                  </a:cubicBezTo>
                  <a:cubicBezTo>
                    <a:pt x="8" y="5"/>
                    <a:pt x="13" y="19"/>
                    <a:pt x="13" y="19"/>
                  </a:cubicBezTo>
                  <a:cubicBezTo>
                    <a:pt x="12" y="33"/>
                    <a:pt x="12" y="33"/>
                    <a:pt x="12" y="33"/>
                  </a:cubicBezTo>
                  <a:cubicBezTo>
                    <a:pt x="14" y="44"/>
                    <a:pt x="14" y="44"/>
                    <a:pt x="14" y="44"/>
                  </a:cubicBezTo>
                  <a:cubicBezTo>
                    <a:pt x="14" y="44"/>
                    <a:pt x="14" y="60"/>
                    <a:pt x="14" y="61"/>
                  </a:cubicBezTo>
                  <a:cubicBezTo>
                    <a:pt x="15" y="61"/>
                    <a:pt x="13" y="66"/>
                    <a:pt x="13" y="66"/>
                  </a:cubicBezTo>
                  <a:cubicBezTo>
                    <a:pt x="8" y="64"/>
                    <a:pt x="8" y="64"/>
                    <a:pt x="8" y="64"/>
                  </a:cubicBezTo>
                  <a:cubicBezTo>
                    <a:pt x="8" y="64"/>
                    <a:pt x="8" y="64"/>
                    <a:pt x="8" y="63"/>
                  </a:cubicBezTo>
                  <a:cubicBezTo>
                    <a:pt x="10" y="63"/>
                    <a:pt x="11" y="62"/>
                    <a:pt x="11" y="61"/>
                  </a:cubicBezTo>
                  <a:cubicBezTo>
                    <a:pt x="10" y="61"/>
                    <a:pt x="10" y="61"/>
                    <a:pt x="10" y="60"/>
                  </a:cubicBezTo>
                  <a:cubicBezTo>
                    <a:pt x="10" y="60"/>
                    <a:pt x="10" y="60"/>
                    <a:pt x="10" y="60"/>
                  </a:cubicBezTo>
                  <a:cubicBezTo>
                    <a:pt x="10" y="60"/>
                    <a:pt x="9" y="60"/>
                    <a:pt x="9" y="59"/>
                  </a:cubicBezTo>
                  <a:cubicBezTo>
                    <a:pt x="13" y="60"/>
                    <a:pt x="11" y="56"/>
                    <a:pt x="11" y="56"/>
                  </a:cubicBezTo>
                  <a:cubicBezTo>
                    <a:pt x="11" y="56"/>
                    <a:pt x="10" y="56"/>
                    <a:pt x="10" y="56"/>
                  </a:cubicBezTo>
                  <a:cubicBezTo>
                    <a:pt x="8" y="55"/>
                    <a:pt x="8" y="55"/>
                    <a:pt x="8" y="55"/>
                  </a:cubicBezTo>
                  <a:cubicBezTo>
                    <a:pt x="8" y="55"/>
                    <a:pt x="8" y="55"/>
                    <a:pt x="8" y="55"/>
                  </a:cubicBezTo>
                  <a:cubicBezTo>
                    <a:pt x="9" y="54"/>
                    <a:pt x="10" y="54"/>
                    <a:pt x="11" y="53"/>
                  </a:cubicBezTo>
                  <a:cubicBezTo>
                    <a:pt x="12" y="52"/>
                    <a:pt x="12" y="49"/>
                    <a:pt x="12" y="49"/>
                  </a:cubicBezTo>
                  <a:cubicBezTo>
                    <a:pt x="11" y="51"/>
                    <a:pt x="9" y="52"/>
                    <a:pt x="9" y="52"/>
                  </a:cubicBezTo>
                  <a:cubicBezTo>
                    <a:pt x="10" y="47"/>
                    <a:pt x="10" y="47"/>
                    <a:pt x="10" y="47"/>
                  </a:cubicBezTo>
                  <a:cubicBezTo>
                    <a:pt x="9" y="49"/>
                    <a:pt x="9" y="49"/>
                    <a:pt x="9" y="49"/>
                  </a:cubicBezTo>
                  <a:cubicBezTo>
                    <a:pt x="9" y="48"/>
                    <a:pt x="8" y="47"/>
                    <a:pt x="8" y="46"/>
                  </a:cubicBezTo>
                  <a:cubicBezTo>
                    <a:pt x="9" y="44"/>
                    <a:pt x="10" y="43"/>
                    <a:pt x="10" y="42"/>
                  </a:cubicBezTo>
                  <a:cubicBezTo>
                    <a:pt x="11" y="40"/>
                    <a:pt x="9" y="38"/>
                    <a:pt x="9" y="38"/>
                  </a:cubicBezTo>
                  <a:cubicBezTo>
                    <a:pt x="9" y="40"/>
                    <a:pt x="8" y="41"/>
                    <a:pt x="7" y="41"/>
                  </a:cubicBezTo>
                  <a:cubicBezTo>
                    <a:pt x="6" y="40"/>
                    <a:pt x="6" y="40"/>
                    <a:pt x="6" y="40"/>
                  </a:cubicBezTo>
                  <a:cubicBezTo>
                    <a:pt x="9" y="36"/>
                    <a:pt x="9" y="36"/>
                    <a:pt x="9" y="36"/>
                  </a:cubicBezTo>
                  <a:cubicBezTo>
                    <a:pt x="8" y="34"/>
                    <a:pt x="8" y="34"/>
                    <a:pt x="8" y="34"/>
                  </a:cubicBezTo>
                  <a:cubicBezTo>
                    <a:pt x="8" y="34"/>
                    <a:pt x="6" y="34"/>
                    <a:pt x="5" y="35"/>
                  </a:cubicBezTo>
                  <a:cubicBezTo>
                    <a:pt x="5" y="35"/>
                    <a:pt x="5" y="35"/>
                    <a:pt x="5" y="35"/>
                  </a:cubicBezTo>
                  <a:cubicBezTo>
                    <a:pt x="8" y="31"/>
                    <a:pt x="8" y="31"/>
                    <a:pt x="8" y="31"/>
                  </a:cubicBezTo>
                  <a:cubicBezTo>
                    <a:pt x="9" y="29"/>
                    <a:pt x="6" y="22"/>
                    <a:pt x="5" y="20"/>
                  </a:cubicBezTo>
                  <a:cubicBezTo>
                    <a:pt x="4" y="19"/>
                    <a:pt x="2" y="14"/>
                    <a:pt x="0" y="10"/>
                  </a:cubicBezTo>
                  <a:cubicBezTo>
                    <a:pt x="1" y="8"/>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99"/>
            <p:cNvSpPr/>
            <p:nvPr/>
          </p:nvSpPr>
          <p:spPr bwMode="auto">
            <a:xfrm>
              <a:off x="2454275" y="2516188"/>
              <a:ext cx="292100" cy="984250"/>
            </a:xfrm>
            <a:custGeom>
              <a:avLst/>
              <a:gdLst>
                <a:gd name="T0" fmla="*/ 18 w 21"/>
                <a:gd name="T1" fmla="*/ 60 h 71"/>
                <a:gd name="T2" fmla="*/ 17 w 21"/>
                <a:gd name="T3" fmla="*/ 71 h 71"/>
                <a:gd name="T4" fmla="*/ 12 w 21"/>
                <a:gd name="T5" fmla="*/ 71 h 71"/>
                <a:gd name="T6" fmla="*/ 9 w 21"/>
                <a:gd name="T7" fmla="*/ 69 h 71"/>
                <a:gd name="T8" fmla="*/ 9 w 21"/>
                <a:gd name="T9" fmla="*/ 64 h 71"/>
                <a:gd name="T10" fmla="*/ 11 w 21"/>
                <a:gd name="T11" fmla="*/ 60 h 71"/>
                <a:gd name="T12" fmla="*/ 11 w 21"/>
                <a:gd name="T13" fmla="*/ 53 h 71"/>
                <a:gd name="T14" fmla="*/ 10 w 21"/>
                <a:gd name="T15" fmla="*/ 41 h 71"/>
                <a:gd name="T16" fmla="*/ 8 w 21"/>
                <a:gd name="T17" fmla="*/ 35 h 71"/>
                <a:gd name="T18" fmla="*/ 8 w 21"/>
                <a:gd name="T19" fmla="*/ 27 h 71"/>
                <a:gd name="T20" fmla="*/ 5 w 21"/>
                <a:gd name="T21" fmla="*/ 21 h 71"/>
                <a:gd name="T22" fmla="*/ 1 w 21"/>
                <a:gd name="T23" fmla="*/ 8 h 71"/>
                <a:gd name="T24" fmla="*/ 0 w 21"/>
                <a:gd name="T25" fmla="*/ 2 h 71"/>
                <a:gd name="T26" fmla="*/ 9 w 21"/>
                <a:gd name="T27" fmla="*/ 1 h 71"/>
                <a:gd name="T28" fmla="*/ 17 w 21"/>
                <a:gd name="T29" fmla="*/ 1 h 71"/>
                <a:gd name="T30" fmla="*/ 20 w 21"/>
                <a:gd name="T31" fmla="*/ 12 h 71"/>
                <a:gd name="T32" fmla="*/ 19 w 21"/>
                <a:gd name="T33" fmla="*/ 20 h 71"/>
                <a:gd name="T34" fmla="*/ 19 w 21"/>
                <a:gd name="T35" fmla="*/ 24 h 71"/>
                <a:gd name="T36" fmla="*/ 18 w 21"/>
                <a:gd name="T37" fmla="*/ 32 h 71"/>
                <a:gd name="T38" fmla="*/ 20 w 21"/>
                <a:gd name="T39" fmla="*/ 37 h 71"/>
                <a:gd name="T40" fmla="*/ 20 w 21"/>
                <a:gd name="T41" fmla="*/ 52 h 71"/>
                <a:gd name="T42" fmla="*/ 18 w 21"/>
                <a:gd name="T43"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71">
                  <a:moveTo>
                    <a:pt x="18" y="60"/>
                  </a:moveTo>
                  <a:cubicBezTo>
                    <a:pt x="18" y="60"/>
                    <a:pt x="20" y="69"/>
                    <a:pt x="17" y="71"/>
                  </a:cubicBezTo>
                  <a:cubicBezTo>
                    <a:pt x="12" y="71"/>
                    <a:pt x="12" y="71"/>
                    <a:pt x="12" y="71"/>
                  </a:cubicBezTo>
                  <a:cubicBezTo>
                    <a:pt x="9" y="69"/>
                    <a:pt x="9" y="69"/>
                    <a:pt x="9" y="69"/>
                  </a:cubicBezTo>
                  <a:cubicBezTo>
                    <a:pt x="9" y="69"/>
                    <a:pt x="8" y="65"/>
                    <a:pt x="9" y="64"/>
                  </a:cubicBezTo>
                  <a:cubicBezTo>
                    <a:pt x="11" y="62"/>
                    <a:pt x="11" y="60"/>
                    <a:pt x="11" y="60"/>
                  </a:cubicBezTo>
                  <a:cubicBezTo>
                    <a:pt x="11" y="53"/>
                    <a:pt x="11" y="53"/>
                    <a:pt x="11" y="53"/>
                  </a:cubicBezTo>
                  <a:cubicBezTo>
                    <a:pt x="11" y="53"/>
                    <a:pt x="11" y="45"/>
                    <a:pt x="10" y="41"/>
                  </a:cubicBezTo>
                  <a:cubicBezTo>
                    <a:pt x="9" y="37"/>
                    <a:pt x="8" y="35"/>
                    <a:pt x="8" y="35"/>
                  </a:cubicBezTo>
                  <a:cubicBezTo>
                    <a:pt x="8" y="35"/>
                    <a:pt x="8" y="28"/>
                    <a:pt x="8" y="27"/>
                  </a:cubicBezTo>
                  <a:cubicBezTo>
                    <a:pt x="8" y="26"/>
                    <a:pt x="5" y="21"/>
                    <a:pt x="5" y="21"/>
                  </a:cubicBezTo>
                  <a:cubicBezTo>
                    <a:pt x="5" y="20"/>
                    <a:pt x="2" y="9"/>
                    <a:pt x="1" y="8"/>
                  </a:cubicBezTo>
                  <a:cubicBezTo>
                    <a:pt x="1" y="7"/>
                    <a:pt x="0" y="2"/>
                    <a:pt x="0" y="2"/>
                  </a:cubicBezTo>
                  <a:cubicBezTo>
                    <a:pt x="0" y="2"/>
                    <a:pt x="8" y="1"/>
                    <a:pt x="9" y="1"/>
                  </a:cubicBezTo>
                  <a:cubicBezTo>
                    <a:pt x="9" y="0"/>
                    <a:pt x="17" y="1"/>
                    <a:pt x="17" y="1"/>
                  </a:cubicBezTo>
                  <a:cubicBezTo>
                    <a:pt x="17" y="1"/>
                    <a:pt x="20" y="10"/>
                    <a:pt x="20" y="12"/>
                  </a:cubicBezTo>
                  <a:cubicBezTo>
                    <a:pt x="20" y="14"/>
                    <a:pt x="19" y="19"/>
                    <a:pt x="19" y="20"/>
                  </a:cubicBezTo>
                  <a:cubicBezTo>
                    <a:pt x="20" y="21"/>
                    <a:pt x="19" y="24"/>
                    <a:pt x="19" y="24"/>
                  </a:cubicBezTo>
                  <a:cubicBezTo>
                    <a:pt x="19" y="24"/>
                    <a:pt x="18" y="31"/>
                    <a:pt x="18" y="32"/>
                  </a:cubicBezTo>
                  <a:cubicBezTo>
                    <a:pt x="18" y="32"/>
                    <a:pt x="21" y="35"/>
                    <a:pt x="20" y="37"/>
                  </a:cubicBezTo>
                  <a:cubicBezTo>
                    <a:pt x="19" y="38"/>
                    <a:pt x="21" y="50"/>
                    <a:pt x="20" y="52"/>
                  </a:cubicBezTo>
                  <a:cubicBezTo>
                    <a:pt x="20" y="53"/>
                    <a:pt x="18" y="60"/>
                    <a:pt x="18" y="6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01"/>
            <p:cNvSpPr/>
            <p:nvPr/>
          </p:nvSpPr>
          <p:spPr bwMode="auto">
            <a:xfrm>
              <a:off x="2454275" y="2516188"/>
              <a:ext cx="304800" cy="415925"/>
            </a:xfrm>
            <a:custGeom>
              <a:avLst/>
              <a:gdLst>
                <a:gd name="T0" fmla="*/ 9 w 22"/>
                <a:gd name="T1" fmla="*/ 1 h 30"/>
                <a:gd name="T2" fmla="*/ 17 w 22"/>
                <a:gd name="T3" fmla="*/ 1 h 30"/>
                <a:gd name="T4" fmla="*/ 21 w 22"/>
                <a:gd name="T5" fmla="*/ 11 h 30"/>
                <a:gd name="T6" fmla="*/ 21 w 22"/>
                <a:gd name="T7" fmla="*/ 19 h 30"/>
                <a:gd name="T8" fmla="*/ 20 w 22"/>
                <a:gd name="T9" fmla="*/ 25 h 30"/>
                <a:gd name="T10" fmla="*/ 18 w 22"/>
                <a:gd name="T11" fmla="*/ 30 h 30"/>
                <a:gd name="T12" fmla="*/ 14 w 22"/>
                <a:gd name="T13" fmla="*/ 24 h 30"/>
                <a:gd name="T14" fmla="*/ 17 w 22"/>
                <a:gd name="T15" fmla="*/ 25 h 30"/>
                <a:gd name="T16" fmla="*/ 15 w 22"/>
                <a:gd name="T17" fmla="*/ 15 h 30"/>
                <a:gd name="T18" fmla="*/ 14 w 22"/>
                <a:gd name="T19" fmla="*/ 7 h 30"/>
                <a:gd name="T20" fmla="*/ 5 w 22"/>
                <a:gd name="T21" fmla="*/ 7 h 30"/>
                <a:gd name="T22" fmla="*/ 2 w 22"/>
                <a:gd name="T23" fmla="*/ 9 h 30"/>
                <a:gd name="T24" fmla="*/ 1 w 22"/>
                <a:gd name="T25" fmla="*/ 8 h 30"/>
                <a:gd name="T26" fmla="*/ 0 w 22"/>
                <a:gd name="T27" fmla="*/ 2 h 30"/>
                <a:gd name="T28" fmla="*/ 9 w 22"/>
                <a:gd name="T2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0">
                  <a:moveTo>
                    <a:pt x="9" y="1"/>
                  </a:moveTo>
                  <a:cubicBezTo>
                    <a:pt x="9" y="0"/>
                    <a:pt x="17" y="1"/>
                    <a:pt x="17" y="1"/>
                  </a:cubicBezTo>
                  <a:cubicBezTo>
                    <a:pt x="17" y="1"/>
                    <a:pt x="22" y="9"/>
                    <a:pt x="21" y="11"/>
                  </a:cubicBezTo>
                  <a:cubicBezTo>
                    <a:pt x="21" y="12"/>
                    <a:pt x="21" y="18"/>
                    <a:pt x="21" y="19"/>
                  </a:cubicBezTo>
                  <a:cubicBezTo>
                    <a:pt x="21" y="20"/>
                    <a:pt x="20" y="25"/>
                    <a:pt x="20" y="25"/>
                  </a:cubicBezTo>
                  <a:cubicBezTo>
                    <a:pt x="20" y="25"/>
                    <a:pt x="19" y="28"/>
                    <a:pt x="18" y="30"/>
                  </a:cubicBezTo>
                  <a:cubicBezTo>
                    <a:pt x="16" y="27"/>
                    <a:pt x="14" y="24"/>
                    <a:pt x="14" y="24"/>
                  </a:cubicBezTo>
                  <a:cubicBezTo>
                    <a:pt x="15" y="24"/>
                    <a:pt x="17" y="25"/>
                    <a:pt x="17" y="25"/>
                  </a:cubicBezTo>
                  <a:cubicBezTo>
                    <a:pt x="17" y="23"/>
                    <a:pt x="15" y="15"/>
                    <a:pt x="15" y="15"/>
                  </a:cubicBezTo>
                  <a:cubicBezTo>
                    <a:pt x="15" y="15"/>
                    <a:pt x="8" y="9"/>
                    <a:pt x="14" y="7"/>
                  </a:cubicBezTo>
                  <a:cubicBezTo>
                    <a:pt x="14" y="5"/>
                    <a:pt x="5" y="7"/>
                    <a:pt x="5" y="7"/>
                  </a:cubicBezTo>
                  <a:cubicBezTo>
                    <a:pt x="2" y="9"/>
                    <a:pt x="2" y="9"/>
                    <a:pt x="2" y="9"/>
                  </a:cubicBezTo>
                  <a:cubicBezTo>
                    <a:pt x="1" y="8"/>
                    <a:pt x="1" y="8"/>
                    <a:pt x="1" y="8"/>
                  </a:cubicBezTo>
                  <a:cubicBezTo>
                    <a:pt x="1" y="7"/>
                    <a:pt x="0" y="2"/>
                    <a:pt x="0" y="2"/>
                  </a:cubicBezTo>
                  <a:cubicBezTo>
                    <a:pt x="0" y="2"/>
                    <a:pt x="8" y="1"/>
                    <a:pt x="9"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2"/>
            <p:cNvSpPr/>
            <p:nvPr/>
          </p:nvSpPr>
          <p:spPr bwMode="auto">
            <a:xfrm>
              <a:off x="2425700" y="2474913"/>
              <a:ext cx="222250" cy="82550"/>
            </a:xfrm>
            <a:custGeom>
              <a:avLst/>
              <a:gdLst>
                <a:gd name="T0" fmla="*/ 16 w 16"/>
                <a:gd name="T1" fmla="*/ 3 h 6"/>
                <a:gd name="T2" fmla="*/ 3 w 16"/>
                <a:gd name="T3" fmla="*/ 6 h 6"/>
                <a:gd name="T4" fmla="*/ 0 w 16"/>
                <a:gd name="T5" fmla="*/ 5 h 6"/>
                <a:gd name="T6" fmla="*/ 0 w 16"/>
                <a:gd name="T7" fmla="*/ 2 h 6"/>
                <a:gd name="T8" fmla="*/ 16 w 16"/>
                <a:gd name="T9" fmla="*/ 0 h 6"/>
                <a:gd name="T10" fmla="*/ 16 w 16"/>
                <a:gd name="T11" fmla="*/ 3 h 6"/>
              </a:gdLst>
              <a:ahLst/>
              <a:cxnLst>
                <a:cxn ang="0">
                  <a:pos x="T0" y="T1"/>
                </a:cxn>
                <a:cxn ang="0">
                  <a:pos x="T2" y="T3"/>
                </a:cxn>
                <a:cxn ang="0">
                  <a:pos x="T4" y="T5"/>
                </a:cxn>
                <a:cxn ang="0">
                  <a:pos x="T6" y="T7"/>
                </a:cxn>
                <a:cxn ang="0">
                  <a:pos x="T8" y="T9"/>
                </a:cxn>
                <a:cxn ang="0">
                  <a:pos x="T10" y="T11"/>
                </a:cxn>
              </a:cxnLst>
              <a:rect l="0" t="0" r="r" b="b"/>
              <a:pathLst>
                <a:path w="16" h="6">
                  <a:moveTo>
                    <a:pt x="16" y="3"/>
                  </a:moveTo>
                  <a:cubicBezTo>
                    <a:pt x="16" y="3"/>
                    <a:pt x="7" y="6"/>
                    <a:pt x="3" y="6"/>
                  </a:cubicBezTo>
                  <a:cubicBezTo>
                    <a:pt x="0" y="5"/>
                    <a:pt x="0" y="5"/>
                    <a:pt x="0" y="5"/>
                  </a:cubicBezTo>
                  <a:cubicBezTo>
                    <a:pt x="0" y="2"/>
                    <a:pt x="0" y="2"/>
                    <a:pt x="0" y="2"/>
                  </a:cubicBezTo>
                  <a:cubicBezTo>
                    <a:pt x="16" y="0"/>
                    <a:pt x="16" y="0"/>
                    <a:pt x="16" y="0"/>
                  </a:cubicBezTo>
                  <a:lnTo>
                    <a:pt x="16"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03"/>
            <p:cNvSpPr/>
            <p:nvPr/>
          </p:nvSpPr>
          <p:spPr bwMode="auto">
            <a:xfrm>
              <a:off x="2425700" y="1947863"/>
              <a:ext cx="209550" cy="582612"/>
            </a:xfrm>
            <a:custGeom>
              <a:avLst/>
              <a:gdLst>
                <a:gd name="T0" fmla="*/ 15 w 15"/>
                <a:gd name="T1" fmla="*/ 37 h 42"/>
                <a:gd name="T2" fmla="*/ 10 w 15"/>
                <a:gd name="T3" fmla="*/ 41 h 42"/>
                <a:gd name="T4" fmla="*/ 0 w 15"/>
                <a:gd name="T5" fmla="*/ 40 h 42"/>
                <a:gd name="T6" fmla="*/ 2 w 15"/>
                <a:gd name="T7" fmla="*/ 27 h 42"/>
                <a:gd name="T8" fmla="*/ 1 w 15"/>
                <a:gd name="T9" fmla="*/ 19 h 42"/>
                <a:gd name="T10" fmla="*/ 5 w 15"/>
                <a:gd name="T11" fmla="*/ 8 h 42"/>
                <a:gd name="T12" fmla="*/ 5 w 15"/>
                <a:gd name="T13" fmla="*/ 3 h 42"/>
                <a:gd name="T14" fmla="*/ 7 w 15"/>
                <a:gd name="T15" fmla="*/ 6 h 42"/>
                <a:gd name="T16" fmla="*/ 13 w 15"/>
                <a:gd name="T17" fmla="*/ 0 h 42"/>
                <a:gd name="T18" fmla="*/ 15 w 15"/>
                <a:gd name="T19" fmla="*/ 2 h 42"/>
                <a:gd name="T20" fmla="*/ 15 w 15"/>
                <a:gd name="T2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2">
                  <a:moveTo>
                    <a:pt x="15" y="37"/>
                  </a:moveTo>
                  <a:cubicBezTo>
                    <a:pt x="15" y="37"/>
                    <a:pt x="15" y="40"/>
                    <a:pt x="10" y="41"/>
                  </a:cubicBezTo>
                  <a:cubicBezTo>
                    <a:pt x="5" y="42"/>
                    <a:pt x="1" y="42"/>
                    <a:pt x="0" y="40"/>
                  </a:cubicBezTo>
                  <a:cubicBezTo>
                    <a:pt x="2" y="27"/>
                    <a:pt x="2" y="27"/>
                    <a:pt x="2" y="27"/>
                  </a:cubicBezTo>
                  <a:cubicBezTo>
                    <a:pt x="2" y="27"/>
                    <a:pt x="1" y="22"/>
                    <a:pt x="1" y="19"/>
                  </a:cubicBezTo>
                  <a:cubicBezTo>
                    <a:pt x="1" y="16"/>
                    <a:pt x="5" y="8"/>
                    <a:pt x="5" y="8"/>
                  </a:cubicBezTo>
                  <a:cubicBezTo>
                    <a:pt x="5" y="8"/>
                    <a:pt x="4" y="4"/>
                    <a:pt x="5" y="3"/>
                  </a:cubicBezTo>
                  <a:cubicBezTo>
                    <a:pt x="7" y="6"/>
                    <a:pt x="7" y="6"/>
                    <a:pt x="7" y="6"/>
                  </a:cubicBezTo>
                  <a:cubicBezTo>
                    <a:pt x="7" y="6"/>
                    <a:pt x="8" y="6"/>
                    <a:pt x="13" y="0"/>
                  </a:cubicBezTo>
                  <a:cubicBezTo>
                    <a:pt x="13" y="0"/>
                    <a:pt x="15" y="2"/>
                    <a:pt x="15" y="2"/>
                  </a:cubicBezTo>
                  <a:lnTo>
                    <a:pt x="15" y="37"/>
                  </a:lnTo>
                  <a:close/>
                </a:path>
              </a:pathLst>
            </a:custGeom>
            <a:solidFill>
              <a:srgbClr val="F5F7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04"/>
            <p:cNvSpPr/>
            <p:nvPr/>
          </p:nvSpPr>
          <p:spPr bwMode="auto">
            <a:xfrm>
              <a:off x="2425700" y="1947863"/>
              <a:ext cx="209550" cy="582612"/>
            </a:xfrm>
            <a:custGeom>
              <a:avLst/>
              <a:gdLst>
                <a:gd name="T0" fmla="*/ 5 w 15"/>
                <a:gd name="T1" fmla="*/ 40 h 42"/>
                <a:gd name="T2" fmla="*/ 12 w 15"/>
                <a:gd name="T3" fmla="*/ 36 h 42"/>
                <a:gd name="T4" fmla="*/ 12 w 15"/>
                <a:gd name="T5" fmla="*/ 33 h 42"/>
                <a:gd name="T6" fmla="*/ 5 w 15"/>
                <a:gd name="T7" fmla="*/ 37 h 42"/>
                <a:gd name="T8" fmla="*/ 12 w 15"/>
                <a:gd name="T9" fmla="*/ 26 h 42"/>
                <a:gd name="T10" fmla="*/ 13 w 15"/>
                <a:gd name="T11" fmla="*/ 6 h 42"/>
                <a:gd name="T12" fmla="*/ 10 w 15"/>
                <a:gd name="T13" fmla="*/ 9 h 42"/>
                <a:gd name="T14" fmla="*/ 12 w 15"/>
                <a:gd name="T15" fmla="*/ 5 h 42"/>
                <a:gd name="T16" fmla="*/ 9 w 15"/>
                <a:gd name="T17" fmla="*/ 5 h 42"/>
                <a:gd name="T18" fmla="*/ 13 w 15"/>
                <a:gd name="T19" fmla="*/ 0 h 42"/>
                <a:gd name="T20" fmla="*/ 15 w 15"/>
                <a:gd name="T21" fmla="*/ 2 h 42"/>
                <a:gd name="T22" fmla="*/ 15 w 15"/>
                <a:gd name="T23" fmla="*/ 37 h 42"/>
                <a:gd name="T24" fmla="*/ 10 w 15"/>
                <a:gd name="T25" fmla="*/ 41 h 42"/>
                <a:gd name="T26" fmla="*/ 0 w 15"/>
                <a:gd name="T27" fmla="*/ 40 h 42"/>
                <a:gd name="T28" fmla="*/ 0 w 15"/>
                <a:gd name="T29" fmla="*/ 40 h 42"/>
                <a:gd name="T30" fmla="*/ 5 w 15"/>
                <a:gd name="T3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2">
                  <a:moveTo>
                    <a:pt x="5" y="40"/>
                  </a:moveTo>
                  <a:cubicBezTo>
                    <a:pt x="11" y="40"/>
                    <a:pt x="12" y="36"/>
                    <a:pt x="12" y="36"/>
                  </a:cubicBezTo>
                  <a:cubicBezTo>
                    <a:pt x="12" y="36"/>
                    <a:pt x="14" y="33"/>
                    <a:pt x="12" y="33"/>
                  </a:cubicBezTo>
                  <a:cubicBezTo>
                    <a:pt x="10" y="33"/>
                    <a:pt x="5" y="37"/>
                    <a:pt x="5" y="37"/>
                  </a:cubicBezTo>
                  <a:cubicBezTo>
                    <a:pt x="6" y="34"/>
                    <a:pt x="9" y="30"/>
                    <a:pt x="12" y="26"/>
                  </a:cubicBezTo>
                  <a:cubicBezTo>
                    <a:pt x="14" y="22"/>
                    <a:pt x="13" y="6"/>
                    <a:pt x="13" y="6"/>
                  </a:cubicBezTo>
                  <a:cubicBezTo>
                    <a:pt x="10" y="9"/>
                    <a:pt x="10" y="9"/>
                    <a:pt x="10" y="9"/>
                  </a:cubicBezTo>
                  <a:cubicBezTo>
                    <a:pt x="12" y="5"/>
                    <a:pt x="12" y="5"/>
                    <a:pt x="12" y="5"/>
                  </a:cubicBezTo>
                  <a:cubicBezTo>
                    <a:pt x="10" y="6"/>
                    <a:pt x="9" y="6"/>
                    <a:pt x="9" y="5"/>
                  </a:cubicBezTo>
                  <a:cubicBezTo>
                    <a:pt x="10" y="4"/>
                    <a:pt x="11" y="3"/>
                    <a:pt x="13" y="0"/>
                  </a:cubicBezTo>
                  <a:cubicBezTo>
                    <a:pt x="13" y="0"/>
                    <a:pt x="15" y="2"/>
                    <a:pt x="15" y="2"/>
                  </a:cubicBezTo>
                  <a:cubicBezTo>
                    <a:pt x="15" y="37"/>
                    <a:pt x="15" y="37"/>
                    <a:pt x="15" y="37"/>
                  </a:cubicBezTo>
                  <a:cubicBezTo>
                    <a:pt x="15" y="37"/>
                    <a:pt x="15" y="40"/>
                    <a:pt x="10" y="41"/>
                  </a:cubicBezTo>
                  <a:cubicBezTo>
                    <a:pt x="5" y="42"/>
                    <a:pt x="1" y="42"/>
                    <a:pt x="0" y="40"/>
                  </a:cubicBezTo>
                  <a:cubicBezTo>
                    <a:pt x="0" y="40"/>
                    <a:pt x="0" y="40"/>
                    <a:pt x="0" y="40"/>
                  </a:cubicBezTo>
                  <a:cubicBezTo>
                    <a:pt x="2" y="40"/>
                    <a:pt x="3" y="41"/>
                    <a:pt x="5" y="40"/>
                  </a:cubicBezTo>
                  <a:close/>
                </a:path>
              </a:pathLst>
            </a:custGeom>
            <a:solidFill>
              <a:srgbClr val="CFD0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05"/>
            <p:cNvSpPr/>
            <p:nvPr/>
          </p:nvSpPr>
          <p:spPr bwMode="auto">
            <a:xfrm>
              <a:off x="2536825" y="1976438"/>
              <a:ext cx="306388" cy="733425"/>
            </a:xfrm>
            <a:custGeom>
              <a:avLst/>
              <a:gdLst>
                <a:gd name="T0" fmla="*/ 22 w 22"/>
                <a:gd name="T1" fmla="*/ 50 h 53"/>
                <a:gd name="T2" fmla="*/ 14 w 22"/>
                <a:gd name="T3" fmla="*/ 53 h 53"/>
                <a:gd name="T4" fmla="*/ 3 w 22"/>
                <a:gd name="T5" fmla="*/ 34 h 53"/>
                <a:gd name="T6" fmla="*/ 0 w 22"/>
                <a:gd name="T7" fmla="*/ 25 h 53"/>
                <a:gd name="T8" fmla="*/ 7 w 22"/>
                <a:gd name="T9" fmla="*/ 0 h 53"/>
                <a:gd name="T10" fmla="*/ 14 w 22"/>
                <a:gd name="T11" fmla="*/ 3 h 53"/>
                <a:gd name="T12" fmla="*/ 13 w 22"/>
                <a:gd name="T13" fmla="*/ 16 h 53"/>
                <a:gd name="T14" fmla="*/ 22 w 22"/>
                <a:gd name="T15" fmla="*/ 5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3">
                  <a:moveTo>
                    <a:pt x="22" y="50"/>
                  </a:moveTo>
                  <a:cubicBezTo>
                    <a:pt x="14" y="53"/>
                    <a:pt x="14" y="53"/>
                    <a:pt x="14" y="53"/>
                  </a:cubicBezTo>
                  <a:cubicBezTo>
                    <a:pt x="14" y="53"/>
                    <a:pt x="4" y="35"/>
                    <a:pt x="3" y="34"/>
                  </a:cubicBezTo>
                  <a:cubicBezTo>
                    <a:pt x="2" y="33"/>
                    <a:pt x="0" y="30"/>
                    <a:pt x="0" y="25"/>
                  </a:cubicBezTo>
                  <a:cubicBezTo>
                    <a:pt x="1" y="19"/>
                    <a:pt x="1" y="7"/>
                    <a:pt x="7" y="0"/>
                  </a:cubicBezTo>
                  <a:cubicBezTo>
                    <a:pt x="7" y="0"/>
                    <a:pt x="10" y="3"/>
                    <a:pt x="14" y="3"/>
                  </a:cubicBezTo>
                  <a:cubicBezTo>
                    <a:pt x="13" y="16"/>
                    <a:pt x="13" y="16"/>
                    <a:pt x="13" y="16"/>
                  </a:cubicBezTo>
                  <a:cubicBezTo>
                    <a:pt x="13" y="16"/>
                    <a:pt x="15" y="38"/>
                    <a:pt x="22" y="5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06"/>
            <p:cNvSpPr/>
            <p:nvPr/>
          </p:nvSpPr>
          <p:spPr bwMode="auto">
            <a:xfrm>
              <a:off x="2425700" y="2032000"/>
              <a:ext cx="125413" cy="484187"/>
            </a:xfrm>
            <a:custGeom>
              <a:avLst/>
              <a:gdLst>
                <a:gd name="T0" fmla="*/ 4 w 9"/>
                <a:gd name="T1" fmla="*/ 33 h 35"/>
                <a:gd name="T2" fmla="*/ 2 w 9"/>
                <a:gd name="T3" fmla="*/ 35 h 35"/>
                <a:gd name="T4" fmla="*/ 0 w 9"/>
                <a:gd name="T5" fmla="*/ 33 h 35"/>
                <a:gd name="T6" fmla="*/ 2 w 9"/>
                <a:gd name="T7" fmla="*/ 15 h 35"/>
                <a:gd name="T8" fmla="*/ 6 w 9"/>
                <a:gd name="T9" fmla="*/ 4 h 35"/>
                <a:gd name="T10" fmla="*/ 7 w 9"/>
                <a:gd name="T11" fmla="*/ 0 h 35"/>
                <a:gd name="T12" fmla="*/ 9 w 9"/>
                <a:gd name="T13" fmla="*/ 2 h 35"/>
                <a:gd name="T14" fmla="*/ 8 w 9"/>
                <a:gd name="T15" fmla="*/ 4 h 35"/>
                <a:gd name="T16" fmla="*/ 6 w 9"/>
                <a:gd name="T17" fmla="*/ 13 h 35"/>
                <a:gd name="T18" fmla="*/ 4 w 9"/>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5">
                  <a:moveTo>
                    <a:pt x="4" y="33"/>
                  </a:moveTo>
                  <a:cubicBezTo>
                    <a:pt x="2" y="35"/>
                    <a:pt x="2" y="35"/>
                    <a:pt x="2" y="35"/>
                  </a:cubicBezTo>
                  <a:cubicBezTo>
                    <a:pt x="0" y="33"/>
                    <a:pt x="0" y="33"/>
                    <a:pt x="0" y="33"/>
                  </a:cubicBezTo>
                  <a:cubicBezTo>
                    <a:pt x="0" y="33"/>
                    <a:pt x="1" y="19"/>
                    <a:pt x="2" y="15"/>
                  </a:cubicBezTo>
                  <a:cubicBezTo>
                    <a:pt x="3" y="11"/>
                    <a:pt x="6" y="4"/>
                    <a:pt x="6" y="4"/>
                  </a:cubicBezTo>
                  <a:cubicBezTo>
                    <a:pt x="6" y="4"/>
                    <a:pt x="5" y="1"/>
                    <a:pt x="7" y="0"/>
                  </a:cubicBezTo>
                  <a:cubicBezTo>
                    <a:pt x="7" y="0"/>
                    <a:pt x="8" y="0"/>
                    <a:pt x="9" y="2"/>
                  </a:cubicBezTo>
                  <a:cubicBezTo>
                    <a:pt x="8" y="4"/>
                    <a:pt x="8" y="4"/>
                    <a:pt x="8" y="4"/>
                  </a:cubicBezTo>
                  <a:cubicBezTo>
                    <a:pt x="8" y="4"/>
                    <a:pt x="6" y="10"/>
                    <a:pt x="6" y="13"/>
                  </a:cubicBezTo>
                  <a:cubicBezTo>
                    <a:pt x="6" y="15"/>
                    <a:pt x="5" y="31"/>
                    <a:pt x="4" y="33"/>
                  </a:cubicBezTo>
                  <a:close/>
                </a:path>
              </a:pathLst>
            </a:custGeom>
            <a:solidFill>
              <a:srgbClr val="A41F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7"/>
            <p:cNvSpPr/>
            <p:nvPr/>
          </p:nvSpPr>
          <p:spPr bwMode="auto">
            <a:xfrm>
              <a:off x="2147888" y="2211388"/>
              <a:ext cx="277813" cy="193675"/>
            </a:xfrm>
            <a:custGeom>
              <a:avLst/>
              <a:gdLst>
                <a:gd name="T0" fmla="*/ 1 w 20"/>
                <a:gd name="T1" fmla="*/ 10 h 14"/>
                <a:gd name="T2" fmla="*/ 3 w 20"/>
                <a:gd name="T3" fmla="*/ 3 h 14"/>
                <a:gd name="T4" fmla="*/ 9 w 20"/>
                <a:gd name="T5" fmla="*/ 5 h 14"/>
                <a:gd name="T6" fmla="*/ 11 w 20"/>
                <a:gd name="T7" fmla="*/ 6 h 14"/>
                <a:gd name="T8" fmla="*/ 14 w 20"/>
                <a:gd name="T9" fmla="*/ 6 h 14"/>
                <a:gd name="T10" fmla="*/ 16 w 20"/>
                <a:gd name="T11" fmla="*/ 6 h 14"/>
                <a:gd name="T12" fmla="*/ 17 w 20"/>
                <a:gd name="T13" fmla="*/ 5 h 14"/>
                <a:gd name="T14" fmla="*/ 19 w 20"/>
                <a:gd name="T15" fmla="*/ 0 h 14"/>
                <a:gd name="T16" fmla="*/ 20 w 20"/>
                <a:gd name="T17" fmla="*/ 12 h 14"/>
                <a:gd name="T18" fmla="*/ 19 w 20"/>
                <a:gd name="T19" fmla="*/ 14 h 14"/>
                <a:gd name="T20" fmla="*/ 11 w 20"/>
                <a:gd name="T21" fmla="*/ 13 h 14"/>
                <a:gd name="T22" fmla="*/ 1 w 20"/>
                <a:gd name="T2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4">
                  <a:moveTo>
                    <a:pt x="1" y="10"/>
                  </a:moveTo>
                  <a:cubicBezTo>
                    <a:pt x="1" y="10"/>
                    <a:pt x="0" y="6"/>
                    <a:pt x="3" y="3"/>
                  </a:cubicBezTo>
                  <a:cubicBezTo>
                    <a:pt x="3" y="3"/>
                    <a:pt x="9" y="5"/>
                    <a:pt x="9" y="5"/>
                  </a:cubicBezTo>
                  <a:cubicBezTo>
                    <a:pt x="9" y="5"/>
                    <a:pt x="11" y="6"/>
                    <a:pt x="11" y="6"/>
                  </a:cubicBezTo>
                  <a:cubicBezTo>
                    <a:pt x="11" y="6"/>
                    <a:pt x="14" y="6"/>
                    <a:pt x="14" y="6"/>
                  </a:cubicBezTo>
                  <a:cubicBezTo>
                    <a:pt x="14" y="6"/>
                    <a:pt x="16" y="5"/>
                    <a:pt x="16" y="6"/>
                  </a:cubicBezTo>
                  <a:cubicBezTo>
                    <a:pt x="17" y="5"/>
                    <a:pt x="17" y="5"/>
                    <a:pt x="17" y="5"/>
                  </a:cubicBezTo>
                  <a:cubicBezTo>
                    <a:pt x="17" y="5"/>
                    <a:pt x="17" y="2"/>
                    <a:pt x="19" y="0"/>
                  </a:cubicBezTo>
                  <a:cubicBezTo>
                    <a:pt x="20" y="12"/>
                    <a:pt x="20" y="12"/>
                    <a:pt x="20" y="12"/>
                  </a:cubicBezTo>
                  <a:cubicBezTo>
                    <a:pt x="19" y="14"/>
                    <a:pt x="19" y="14"/>
                    <a:pt x="19" y="14"/>
                  </a:cubicBezTo>
                  <a:cubicBezTo>
                    <a:pt x="19" y="14"/>
                    <a:pt x="13" y="14"/>
                    <a:pt x="11" y="13"/>
                  </a:cubicBezTo>
                  <a:cubicBezTo>
                    <a:pt x="10" y="12"/>
                    <a:pt x="2" y="11"/>
                    <a:pt x="1" y="10"/>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8"/>
            <p:cNvSpPr/>
            <p:nvPr/>
          </p:nvSpPr>
          <p:spPr bwMode="auto">
            <a:xfrm>
              <a:off x="2162175" y="2252663"/>
              <a:ext cx="236538" cy="139700"/>
            </a:xfrm>
            <a:custGeom>
              <a:avLst/>
              <a:gdLst>
                <a:gd name="T0" fmla="*/ 2 w 17"/>
                <a:gd name="T1" fmla="*/ 0 h 10"/>
                <a:gd name="T2" fmla="*/ 8 w 17"/>
                <a:gd name="T3" fmla="*/ 2 h 10"/>
                <a:gd name="T4" fmla="*/ 10 w 17"/>
                <a:gd name="T5" fmla="*/ 3 h 10"/>
                <a:gd name="T6" fmla="*/ 13 w 17"/>
                <a:gd name="T7" fmla="*/ 3 h 10"/>
                <a:gd name="T8" fmla="*/ 15 w 17"/>
                <a:gd name="T9" fmla="*/ 3 h 10"/>
                <a:gd name="T10" fmla="*/ 16 w 17"/>
                <a:gd name="T11" fmla="*/ 5 h 10"/>
                <a:gd name="T12" fmla="*/ 14 w 17"/>
                <a:gd name="T13" fmla="*/ 5 h 10"/>
                <a:gd name="T14" fmla="*/ 17 w 17"/>
                <a:gd name="T15" fmla="*/ 10 h 10"/>
                <a:gd name="T16" fmla="*/ 13 w 17"/>
                <a:gd name="T17" fmla="*/ 5 h 10"/>
                <a:gd name="T18" fmla="*/ 9 w 17"/>
                <a:gd name="T19" fmla="*/ 4 h 10"/>
                <a:gd name="T20" fmla="*/ 11 w 17"/>
                <a:gd name="T21" fmla="*/ 8 h 10"/>
                <a:gd name="T22" fmla="*/ 6 w 17"/>
                <a:gd name="T23" fmla="*/ 3 h 10"/>
                <a:gd name="T24" fmla="*/ 3 w 17"/>
                <a:gd name="T25" fmla="*/ 4 h 10"/>
                <a:gd name="T26" fmla="*/ 0 w 17"/>
                <a:gd name="T27" fmla="*/ 5 h 10"/>
                <a:gd name="T28" fmla="*/ 0 w 17"/>
                <a:gd name="T29" fmla="*/ 5 h 10"/>
                <a:gd name="T30" fmla="*/ 2 w 17"/>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0">
                  <a:moveTo>
                    <a:pt x="2" y="0"/>
                  </a:moveTo>
                  <a:cubicBezTo>
                    <a:pt x="2" y="0"/>
                    <a:pt x="8" y="2"/>
                    <a:pt x="8" y="2"/>
                  </a:cubicBezTo>
                  <a:cubicBezTo>
                    <a:pt x="8" y="2"/>
                    <a:pt x="10" y="3"/>
                    <a:pt x="10" y="3"/>
                  </a:cubicBezTo>
                  <a:cubicBezTo>
                    <a:pt x="10" y="3"/>
                    <a:pt x="13" y="3"/>
                    <a:pt x="13" y="3"/>
                  </a:cubicBezTo>
                  <a:cubicBezTo>
                    <a:pt x="13" y="3"/>
                    <a:pt x="14" y="3"/>
                    <a:pt x="15" y="3"/>
                  </a:cubicBezTo>
                  <a:cubicBezTo>
                    <a:pt x="15" y="4"/>
                    <a:pt x="15" y="5"/>
                    <a:pt x="16" y="5"/>
                  </a:cubicBezTo>
                  <a:cubicBezTo>
                    <a:pt x="14" y="5"/>
                    <a:pt x="14" y="5"/>
                    <a:pt x="14" y="5"/>
                  </a:cubicBezTo>
                  <a:cubicBezTo>
                    <a:pt x="14" y="5"/>
                    <a:pt x="16" y="9"/>
                    <a:pt x="17" y="10"/>
                  </a:cubicBezTo>
                  <a:cubicBezTo>
                    <a:pt x="17" y="10"/>
                    <a:pt x="13" y="7"/>
                    <a:pt x="13" y="5"/>
                  </a:cubicBezTo>
                  <a:cubicBezTo>
                    <a:pt x="13" y="3"/>
                    <a:pt x="9" y="4"/>
                    <a:pt x="9" y="4"/>
                  </a:cubicBezTo>
                  <a:cubicBezTo>
                    <a:pt x="9" y="4"/>
                    <a:pt x="7" y="6"/>
                    <a:pt x="11" y="8"/>
                  </a:cubicBezTo>
                  <a:cubicBezTo>
                    <a:pt x="11" y="8"/>
                    <a:pt x="7" y="6"/>
                    <a:pt x="6" y="3"/>
                  </a:cubicBezTo>
                  <a:cubicBezTo>
                    <a:pt x="5" y="0"/>
                    <a:pt x="3" y="4"/>
                    <a:pt x="3" y="4"/>
                  </a:cubicBezTo>
                  <a:cubicBezTo>
                    <a:pt x="3" y="4"/>
                    <a:pt x="0" y="5"/>
                    <a:pt x="0" y="5"/>
                  </a:cubicBezTo>
                  <a:cubicBezTo>
                    <a:pt x="0" y="5"/>
                    <a:pt x="0" y="5"/>
                    <a:pt x="0" y="5"/>
                  </a:cubicBezTo>
                  <a:cubicBezTo>
                    <a:pt x="0" y="4"/>
                    <a:pt x="1" y="2"/>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09"/>
            <p:cNvSpPr/>
            <p:nvPr/>
          </p:nvSpPr>
          <p:spPr bwMode="auto">
            <a:xfrm>
              <a:off x="2536825" y="1990725"/>
              <a:ext cx="125413" cy="512762"/>
            </a:xfrm>
            <a:custGeom>
              <a:avLst/>
              <a:gdLst>
                <a:gd name="T0" fmla="*/ 6 w 9"/>
                <a:gd name="T1" fmla="*/ 37 h 37"/>
                <a:gd name="T2" fmla="*/ 3 w 9"/>
                <a:gd name="T3" fmla="*/ 33 h 37"/>
                <a:gd name="T4" fmla="*/ 1 w 9"/>
                <a:gd name="T5" fmla="*/ 29 h 37"/>
                <a:gd name="T6" fmla="*/ 1 w 9"/>
                <a:gd name="T7" fmla="*/ 23 h 37"/>
                <a:gd name="T8" fmla="*/ 8 w 9"/>
                <a:gd name="T9" fmla="*/ 5 h 37"/>
                <a:gd name="T10" fmla="*/ 7 w 9"/>
                <a:gd name="T11" fmla="*/ 4 h 37"/>
                <a:gd name="T12" fmla="*/ 8 w 9"/>
                <a:gd name="T13" fmla="*/ 0 h 37"/>
                <a:gd name="T14" fmla="*/ 9 w 9"/>
                <a:gd name="T15" fmla="*/ 0 h 37"/>
                <a:gd name="T16" fmla="*/ 8 w 9"/>
                <a:gd name="T17" fmla="*/ 3 h 37"/>
                <a:gd name="T18" fmla="*/ 8 w 9"/>
                <a:gd name="T19" fmla="*/ 5 h 37"/>
                <a:gd name="T20" fmla="*/ 2 w 9"/>
                <a:gd name="T21" fmla="*/ 23 h 37"/>
                <a:gd name="T22" fmla="*/ 4 w 9"/>
                <a:gd name="T23" fmla="*/ 32 h 37"/>
                <a:gd name="T24" fmla="*/ 6 w 9"/>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37">
                  <a:moveTo>
                    <a:pt x="6" y="37"/>
                  </a:moveTo>
                  <a:cubicBezTo>
                    <a:pt x="5" y="35"/>
                    <a:pt x="4" y="33"/>
                    <a:pt x="3" y="33"/>
                  </a:cubicBezTo>
                  <a:cubicBezTo>
                    <a:pt x="3" y="32"/>
                    <a:pt x="2" y="31"/>
                    <a:pt x="1" y="29"/>
                  </a:cubicBezTo>
                  <a:cubicBezTo>
                    <a:pt x="1" y="27"/>
                    <a:pt x="0" y="24"/>
                    <a:pt x="1" y="23"/>
                  </a:cubicBezTo>
                  <a:cubicBezTo>
                    <a:pt x="1" y="20"/>
                    <a:pt x="8" y="5"/>
                    <a:pt x="8" y="5"/>
                  </a:cubicBezTo>
                  <a:cubicBezTo>
                    <a:pt x="7" y="4"/>
                    <a:pt x="7" y="4"/>
                    <a:pt x="7" y="4"/>
                  </a:cubicBezTo>
                  <a:cubicBezTo>
                    <a:pt x="8" y="0"/>
                    <a:pt x="8" y="0"/>
                    <a:pt x="8" y="0"/>
                  </a:cubicBezTo>
                  <a:cubicBezTo>
                    <a:pt x="9" y="0"/>
                    <a:pt x="9" y="0"/>
                    <a:pt x="9" y="0"/>
                  </a:cubicBezTo>
                  <a:cubicBezTo>
                    <a:pt x="8" y="3"/>
                    <a:pt x="8" y="3"/>
                    <a:pt x="8" y="3"/>
                  </a:cubicBezTo>
                  <a:cubicBezTo>
                    <a:pt x="8" y="5"/>
                    <a:pt x="8" y="5"/>
                    <a:pt x="8" y="5"/>
                  </a:cubicBezTo>
                  <a:cubicBezTo>
                    <a:pt x="8" y="5"/>
                    <a:pt x="2" y="21"/>
                    <a:pt x="2" y="23"/>
                  </a:cubicBezTo>
                  <a:cubicBezTo>
                    <a:pt x="1" y="25"/>
                    <a:pt x="4" y="30"/>
                    <a:pt x="4" y="32"/>
                  </a:cubicBezTo>
                  <a:cubicBezTo>
                    <a:pt x="5" y="33"/>
                    <a:pt x="5" y="35"/>
                    <a:pt x="6"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10"/>
            <p:cNvSpPr/>
            <p:nvPr/>
          </p:nvSpPr>
          <p:spPr bwMode="auto">
            <a:xfrm>
              <a:off x="2620963" y="2032000"/>
              <a:ext cx="138113" cy="568325"/>
            </a:xfrm>
            <a:custGeom>
              <a:avLst/>
              <a:gdLst>
                <a:gd name="T0" fmla="*/ 3 w 10"/>
                <a:gd name="T1" fmla="*/ 8 h 41"/>
                <a:gd name="T2" fmla="*/ 0 w 10"/>
                <a:gd name="T3" fmla="*/ 11 h 41"/>
                <a:gd name="T4" fmla="*/ 6 w 10"/>
                <a:gd name="T5" fmla="*/ 3 h 41"/>
                <a:gd name="T6" fmla="*/ 8 w 10"/>
                <a:gd name="T7" fmla="*/ 0 h 41"/>
                <a:gd name="T8" fmla="*/ 7 w 10"/>
                <a:gd name="T9" fmla="*/ 12 h 41"/>
                <a:gd name="T10" fmla="*/ 10 w 10"/>
                <a:gd name="T11" fmla="*/ 28 h 41"/>
                <a:gd name="T12" fmla="*/ 8 w 10"/>
                <a:gd name="T13" fmla="*/ 32 h 41"/>
                <a:gd name="T14" fmla="*/ 3 w 10"/>
                <a:gd name="T15" fmla="*/ 41 h 41"/>
                <a:gd name="T16" fmla="*/ 1 w 10"/>
                <a:gd name="T17" fmla="*/ 36 h 41"/>
                <a:gd name="T18" fmla="*/ 4 w 10"/>
                <a:gd name="T19" fmla="*/ 27 h 41"/>
                <a:gd name="T20" fmla="*/ 1 w 10"/>
                <a:gd name="T21" fmla="*/ 27 h 41"/>
                <a:gd name="T22" fmla="*/ 4 w 10"/>
                <a:gd name="T23" fmla="*/ 26 h 41"/>
                <a:gd name="T24" fmla="*/ 4 w 10"/>
                <a:gd name="T25" fmla="*/ 20 h 41"/>
                <a:gd name="T26" fmla="*/ 4 w 10"/>
                <a:gd name="T27" fmla="*/ 16 h 41"/>
                <a:gd name="T28" fmla="*/ 3 w 10"/>
                <a:gd name="T29" fmla="*/ 13 h 41"/>
                <a:gd name="T30" fmla="*/ 3 w 10"/>
                <a:gd name="T3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41">
                  <a:moveTo>
                    <a:pt x="3" y="8"/>
                  </a:moveTo>
                  <a:cubicBezTo>
                    <a:pt x="0" y="11"/>
                    <a:pt x="0" y="11"/>
                    <a:pt x="0" y="11"/>
                  </a:cubicBezTo>
                  <a:cubicBezTo>
                    <a:pt x="0" y="11"/>
                    <a:pt x="5" y="4"/>
                    <a:pt x="6" y="3"/>
                  </a:cubicBezTo>
                  <a:cubicBezTo>
                    <a:pt x="6" y="2"/>
                    <a:pt x="7" y="1"/>
                    <a:pt x="8" y="0"/>
                  </a:cubicBezTo>
                  <a:cubicBezTo>
                    <a:pt x="7" y="12"/>
                    <a:pt x="7" y="12"/>
                    <a:pt x="7" y="12"/>
                  </a:cubicBezTo>
                  <a:cubicBezTo>
                    <a:pt x="7" y="12"/>
                    <a:pt x="8" y="19"/>
                    <a:pt x="10" y="28"/>
                  </a:cubicBezTo>
                  <a:cubicBezTo>
                    <a:pt x="8" y="32"/>
                    <a:pt x="8" y="32"/>
                    <a:pt x="8" y="32"/>
                  </a:cubicBezTo>
                  <a:cubicBezTo>
                    <a:pt x="3" y="41"/>
                    <a:pt x="3" y="41"/>
                    <a:pt x="3" y="41"/>
                  </a:cubicBezTo>
                  <a:cubicBezTo>
                    <a:pt x="2" y="39"/>
                    <a:pt x="2" y="38"/>
                    <a:pt x="1" y="36"/>
                  </a:cubicBezTo>
                  <a:cubicBezTo>
                    <a:pt x="2" y="33"/>
                    <a:pt x="4" y="27"/>
                    <a:pt x="4" y="27"/>
                  </a:cubicBezTo>
                  <a:cubicBezTo>
                    <a:pt x="4" y="26"/>
                    <a:pt x="2" y="26"/>
                    <a:pt x="1" y="27"/>
                  </a:cubicBezTo>
                  <a:cubicBezTo>
                    <a:pt x="4" y="26"/>
                    <a:pt x="4" y="26"/>
                    <a:pt x="4" y="26"/>
                  </a:cubicBezTo>
                  <a:cubicBezTo>
                    <a:pt x="4" y="20"/>
                    <a:pt x="4" y="20"/>
                    <a:pt x="4" y="20"/>
                  </a:cubicBezTo>
                  <a:cubicBezTo>
                    <a:pt x="4" y="20"/>
                    <a:pt x="3" y="18"/>
                    <a:pt x="4" y="16"/>
                  </a:cubicBezTo>
                  <a:cubicBezTo>
                    <a:pt x="4" y="15"/>
                    <a:pt x="3" y="13"/>
                    <a:pt x="3" y="13"/>
                  </a:cubicBez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11"/>
            <p:cNvSpPr/>
            <p:nvPr/>
          </p:nvSpPr>
          <p:spPr bwMode="auto">
            <a:xfrm>
              <a:off x="2647950" y="2003425"/>
              <a:ext cx="55563" cy="96837"/>
            </a:xfrm>
            <a:custGeom>
              <a:avLst/>
              <a:gdLst>
                <a:gd name="T0" fmla="*/ 0 w 4"/>
                <a:gd name="T1" fmla="*/ 7 h 7"/>
                <a:gd name="T2" fmla="*/ 3 w 4"/>
                <a:gd name="T3" fmla="*/ 0 h 7"/>
                <a:gd name="T4" fmla="*/ 4 w 4"/>
                <a:gd name="T5" fmla="*/ 1 h 7"/>
                <a:gd name="T6" fmla="*/ 0 w 4"/>
                <a:gd name="T7" fmla="*/ 7 h 7"/>
              </a:gdLst>
              <a:ahLst/>
              <a:cxnLst>
                <a:cxn ang="0">
                  <a:pos x="T0" y="T1"/>
                </a:cxn>
                <a:cxn ang="0">
                  <a:pos x="T2" y="T3"/>
                </a:cxn>
                <a:cxn ang="0">
                  <a:pos x="T4" y="T5"/>
                </a:cxn>
                <a:cxn ang="0">
                  <a:pos x="T6" y="T7"/>
                </a:cxn>
              </a:cxnLst>
              <a:rect l="0" t="0" r="r" b="b"/>
              <a:pathLst>
                <a:path w="4" h="7">
                  <a:moveTo>
                    <a:pt x="0" y="7"/>
                  </a:moveTo>
                  <a:cubicBezTo>
                    <a:pt x="3" y="0"/>
                    <a:pt x="3" y="0"/>
                    <a:pt x="3" y="0"/>
                  </a:cubicBezTo>
                  <a:cubicBezTo>
                    <a:pt x="3" y="1"/>
                    <a:pt x="4" y="1"/>
                    <a:pt x="4" y="1"/>
                  </a:cubicBezTo>
                  <a:cubicBezTo>
                    <a:pt x="3" y="2"/>
                    <a:pt x="2" y="4"/>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12"/>
            <p:cNvSpPr/>
            <p:nvPr/>
          </p:nvSpPr>
          <p:spPr bwMode="auto">
            <a:xfrm>
              <a:off x="2606675" y="2571750"/>
              <a:ext cx="84138" cy="138112"/>
            </a:xfrm>
            <a:custGeom>
              <a:avLst/>
              <a:gdLst>
                <a:gd name="T0" fmla="*/ 6 w 6"/>
                <a:gd name="T1" fmla="*/ 3 h 10"/>
                <a:gd name="T2" fmla="*/ 5 w 6"/>
                <a:gd name="T3" fmla="*/ 8 h 10"/>
                <a:gd name="T4" fmla="*/ 5 w 6"/>
                <a:gd name="T5" fmla="*/ 10 h 10"/>
                <a:gd name="T6" fmla="*/ 0 w 6"/>
                <a:gd name="T7" fmla="*/ 6 h 10"/>
                <a:gd name="T8" fmla="*/ 2 w 6"/>
                <a:gd name="T9" fmla="*/ 1 h 10"/>
                <a:gd name="T10" fmla="*/ 6 w 6"/>
                <a:gd name="T11" fmla="*/ 3 h 10"/>
              </a:gdLst>
              <a:ahLst/>
              <a:cxnLst>
                <a:cxn ang="0">
                  <a:pos x="T0" y="T1"/>
                </a:cxn>
                <a:cxn ang="0">
                  <a:pos x="T2" y="T3"/>
                </a:cxn>
                <a:cxn ang="0">
                  <a:pos x="T4" y="T5"/>
                </a:cxn>
                <a:cxn ang="0">
                  <a:pos x="T6" y="T7"/>
                </a:cxn>
                <a:cxn ang="0">
                  <a:pos x="T8" y="T9"/>
                </a:cxn>
                <a:cxn ang="0">
                  <a:pos x="T10" y="T11"/>
                </a:cxn>
              </a:cxnLst>
              <a:rect l="0" t="0" r="r" b="b"/>
              <a:pathLst>
                <a:path w="6" h="10">
                  <a:moveTo>
                    <a:pt x="6" y="3"/>
                  </a:moveTo>
                  <a:cubicBezTo>
                    <a:pt x="6" y="3"/>
                    <a:pt x="6" y="7"/>
                    <a:pt x="5" y="8"/>
                  </a:cubicBezTo>
                  <a:cubicBezTo>
                    <a:pt x="5" y="10"/>
                    <a:pt x="5" y="10"/>
                    <a:pt x="5" y="10"/>
                  </a:cubicBezTo>
                  <a:cubicBezTo>
                    <a:pt x="0" y="6"/>
                    <a:pt x="0" y="6"/>
                    <a:pt x="0" y="6"/>
                  </a:cubicBezTo>
                  <a:cubicBezTo>
                    <a:pt x="0" y="6"/>
                    <a:pt x="1" y="3"/>
                    <a:pt x="2" y="1"/>
                  </a:cubicBezTo>
                  <a:cubicBezTo>
                    <a:pt x="3" y="0"/>
                    <a:pt x="6" y="3"/>
                    <a:pt x="6" y="3"/>
                  </a:cubicBez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3"/>
            <p:cNvSpPr/>
            <p:nvPr/>
          </p:nvSpPr>
          <p:spPr bwMode="auto">
            <a:xfrm>
              <a:off x="2635250" y="2017713"/>
              <a:ext cx="193675" cy="623887"/>
            </a:xfrm>
            <a:custGeom>
              <a:avLst/>
              <a:gdLst>
                <a:gd name="T0" fmla="*/ 6 w 14"/>
                <a:gd name="T1" fmla="*/ 45 h 45"/>
                <a:gd name="T2" fmla="*/ 0 w 14"/>
                <a:gd name="T3" fmla="*/ 41 h 45"/>
                <a:gd name="T4" fmla="*/ 4 w 14"/>
                <a:gd name="T5" fmla="*/ 27 h 45"/>
                <a:gd name="T6" fmla="*/ 4 w 14"/>
                <a:gd name="T7" fmla="*/ 17 h 45"/>
                <a:gd name="T8" fmla="*/ 2 w 14"/>
                <a:gd name="T9" fmla="*/ 9 h 45"/>
                <a:gd name="T10" fmla="*/ 7 w 14"/>
                <a:gd name="T11" fmla="*/ 0 h 45"/>
                <a:gd name="T12" fmla="*/ 10 w 14"/>
                <a:gd name="T13" fmla="*/ 2 h 45"/>
                <a:gd name="T14" fmla="*/ 11 w 14"/>
                <a:gd name="T15" fmla="*/ 3 h 45"/>
                <a:gd name="T16" fmla="*/ 12 w 14"/>
                <a:gd name="T17" fmla="*/ 6 h 45"/>
                <a:gd name="T18" fmla="*/ 12 w 14"/>
                <a:gd name="T19" fmla="*/ 11 h 45"/>
                <a:gd name="T20" fmla="*/ 13 w 14"/>
                <a:gd name="T21" fmla="*/ 12 h 45"/>
                <a:gd name="T22" fmla="*/ 13 w 14"/>
                <a:gd name="T23" fmla="*/ 15 h 45"/>
                <a:gd name="T24" fmla="*/ 12 w 14"/>
                <a:gd name="T25" fmla="*/ 16 h 45"/>
                <a:gd name="T26" fmla="*/ 13 w 14"/>
                <a:gd name="T27" fmla="*/ 20 h 45"/>
                <a:gd name="T28" fmla="*/ 13 w 14"/>
                <a:gd name="T29" fmla="*/ 25 h 45"/>
                <a:gd name="T30" fmla="*/ 12 w 14"/>
                <a:gd name="T31" fmla="*/ 30 h 45"/>
                <a:gd name="T32" fmla="*/ 6 w 14"/>
                <a:gd name="T3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45">
                  <a:moveTo>
                    <a:pt x="6" y="45"/>
                  </a:moveTo>
                  <a:cubicBezTo>
                    <a:pt x="6" y="45"/>
                    <a:pt x="2" y="41"/>
                    <a:pt x="0" y="41"/>
                  </a:cubicBezTo>
                  <a:cubicBezTo>
                    <a:pt x="0" y="41"/>
                    <a:pt x="4" y="28"/>
                    <a:pt x="4" y="27"/>
                  </a:cubicBezTo>
                  <a:cubicBezTo>
                    <a:pt x="4" y="17"/>
                    <a:pt x="4" y="17"/>
                    <a:pt x="4" y="17"/>
                  </a:cubicBezTo>
                  <a:cubicBezTo>
                    <a:pt x="4" y="17"/>
                    <a:pt x="2" y="11"/>
                    <a:pt x="2" y="9"/>
                  </a:cubicBezTo>
                  <a:cubicBezTo>
                    <a:pt x="2" y="8"/>
                    <a:pt x="7" y="0"/>
                    <a:pt x="7" y="0"/>
                  </a:cubicBezTo>
                  <a:cubicBezTo>
                    <a:pt x="7" y="0"/>
                    <a:pt x="9" y="1"/>
                    <a:pt x="10" y="2"/>
                  </a:cubicBezTo>
                  <a:cubicBezTo>
                    <a:pt x="11" y="3"/>
                    <a:pt x="11" y="3"/>
                    <a:pt x="11" y="3"/>
                  </a:cubicBezTo>
                  <a:cubicBezTo>
                    <a:pt x="11" y="3"/>
                    <a:pt x="12" y="6"/>
                    <a:pt x="12" y="6"/>
                  </a:cubicBezTo>
                  <a:cubicBezTo>
                    <a:pt x="13" y="7"/>
                    <a:pt x="12" y="11"/>
                    <a:pt x="12" y="11"/>
                  </a:cubicBezTo>
                  <a:cubicBezTo>
                    <a:pt x="12" y="11"/>
                    <a:pt x="13" y="11"/>
                    <a:pt x="13" y="12"/>
                  </a:cubicBezTo>
                  <a:cubicBezTo>
                    <a:pt x="13" y="13"/>
                    <a:pt x="14" y="14"/>
                    <a:pt x="13" y="15"/>
                  </a:cubicBezTo>
                  <a:cubicBezTo>
                    <a:pt x="13" y="15"/>
                    <a:pt x="12" y="16"/>
                    <a:pt x="12" y="16"/>
                  </a:cubicBezTo>
                  <a:cubicBezTo>
                    <a:pt x="12" y="16"/>
                    <a:pt x="13" y="19"/>
                    <a:pt x="13" y="20"/>
                  </a:cubicBezTo>
                  <a:cubicBezTo>
                    <a:pt x="13" y="21"/>
                    <a:pt x="13" y="24"/>
                    <a:pt x="13" y="25"/>
                  </a:cubicBezTo>
                  <a:cubicBezTo>
                    <a:pt x="13" y="26"/>
                    <a:pt x="12" y="30"/>
                    <a:pt x="12" y="30"/>
                  </a:cubicBezTo>
                  <a:cubicBezTo>
                    <a:pt x="12" y="30"/>
                    <a:pt x="7" y="44"/>
                    <a:pt x="6" y="4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14"/>
            <p:cNvSpPr>
              <a:spLocks noEditPoints="1"/>
            </p:cNvSpPr>
            <p:nvPr/>
          </p:nvSpPr>
          <p:spPr bwMode="auto">
            <a:xfrm>
              <a:off x="2676525" y="2032000"/>
              <a:ext cx="152400" cy="609600"/>
            </a:xfrm>
            <a:custGeom>
              <a:avLst/>
              <a:gdLst>
                <a:gd name="T0" fmla="*/ 3 w 11"/>
                <a:gd name="T1" fmla="*/ 41 h 44"/>
                <a:gd name="T2" fmla="*/ 0 w 11"/>
                <a:gd name="T3" fmla="*/ 42 h 44"/>
                <a:gd name="T4" fmla="*/ 3 w 11"/>
                <a:gd name="T5" fmla="*/ 44 h 44"/>
                <a:gd name="T6" fmla="*/ 9 w 11"/>
                <a:gd name="T7" fmla="*/ 29 h 44"/>
                <a:gd name="T8" fmla="*/ 10 w 11"/>
                <a:gd name="T9" fmla="*/ 24 h 44"/>
                <a:gd name="T10" fmla="*/ 10 w 11"/>
                <a:gd name="T11" fmla="*/ 19 h 44"/>
                <a:gd name="T12" fmla="*/ 9 w 11"/>
                <a:gd name="T13" fmla="*/ 15 h 44"/>
                <a:gd name="T14" fmla="*/ 10 w 11"/>
                <a:gd name="T15" fmla="*/ 14 h 44"/>
                <a:gd name="T16" fmla="*/ 10 w 11"/>
                <a:gd name="T17" fmla="*/ 11 h 44"/>
                <a:gd name="T18" fmla="*/ 9 w 11"/>
                <a:gd name="T19" fmla="*/ 10 h 44"/>
                <a:gd name="T20" fmla="*/ 9 w 11"/>
                <a:gd name="T21" fmla="*/ 5 h 44"/>
                <a:gd name="T22" fmla="*/ 8 w 11"/>
                <a:gd name="T23" fmla="*/ 1 h 44"/>
                <a:gd name="T24" fmla="*/ 7 w 11"/>
                <a:gd name="T25" fmla="*/ 1 h 44"/>
                <a:gd name="T26" fmla="*/ 7 w 11"/>
                <a:gd name="T27" fmla="*/ 0 h 44"/>
                <a:gd name="T28" fmla="*/ 7 w 11"/>
                <a:gd name="T29" fmla="*/ 3 h 44"/>
                <a:gd name="T30" fmla="*/ 8 w 11"/>
                <a:gd name="T31" fmla="*/ 6 h 44"/>
                <a:gd name="T32" fmla="*/ 9 w 11"/>
                <a:gd name="T33" fmla="*/ 7 h 44"/>
                <a:gd name="T34" fmla="*/ 7 w 11"/>
                <a:gd name="T35" fmla="*/ 7 h 44"/>
                <a:gd name="T36" fmla="*/ 9 w 11"/>
                <a:gd name="T37" fmla="*/ 9 h 44"/>
                <a:gd name="T38" fmla="*/ 3 w 11"/>
                <a:gd name="T39" fmla="*/ 9 h 44"/>
                <a:gd name="T40" fmla="*/ 6 w 11"/>
                <a:gd name="T41" fmla="*/ 10 h 44"/>
                <a:gd name="T42" fmla="*/ 2 w 11"/>
                <a:gd name="T43" fmla="*/ 12 h 44"/>
                <a:gd name="T44" fmla="*/ 6 w 11"/>
                <a:gd name="T45" fmla="*/ 12 h 44"/>
                <a:gd name="T46" fmla="*/ 4 w 11"/>
                <a:gd name="T47" fmla="*/ 14 h 44"/>
                <a:gd name="T48" fmla="*/ 1 w 11"/>
                <a:gd name="T49" fmla="*/ 17 h 44"/>
                <a:gd name="T50" fmla="*/ 7 w 11"/>
                <a:gd name="T51" fmla="*/ 14 h 44"/>
                <a:gd name="T52" fmla="*/ 7 w 11"/>
                <a:gd name="T53" fmla="*/ 17 h 44"/>
                <a:gd name="T54" fmla="*/ 9 w 11"/>
                <a:gd name="T55" fmla="*/ 21 h 44"/>
                <a:gd name="T56" fmla="*/ 7 w 11"/>
                <a:gd name="T57" fmla="*/ 23 h 44"/>
                <a:gd name="T58" fmla="*/ 3 w 11"/>
                <a:gd name="T59" fmla="*/ 21 h 44"/>
                <a:gd name="T60" fmla="*/ 8 w 11"/>
                <a:gd name="T61" fmla="*/ 24 h 44"/>
                <a:gd name="T62" fmla="*/ 9 w 11"/>
                <a:gd name="T63" fmla="*/ 24 h 44"/>
                <a:gd name="T64" fmla="*/ 6 w 11"/>
                <a:gd name="T65" fmla="*/ 34 h 44"/>
                <a:gd name="T66" fmla="*/ 3 w 11"/>
                <a:gd name="T67" fmla="*/ 41 h 44"/>
                <a:gd name="T68" fmla="*/ 8 w 11"/>
                <a:gd name="T69" fmla="*/ 8 h 44"/>
                <a:gd name="T70" fmla="*/ 8 w 11"/>
                <a:gd name="T71" fmla="*/ 8 h 44"/>
                <a:gd name="T72" fmla="*/ 8 w 11"/>
                <a:gd name="T73"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44">
                  <a:moveTo>
                    <a:pt x="3" y="41"/>
                  </a:moveTo>
                  <a:cubicBezTo>
                    <a:pt x="0" y="42"/>
                    <a:pt x="0" y="42"/>
                    <a:pt x="0" y="42"/>
                  </a:cubicBezTo>
                  <a:cubicBezTo>
                    <a:pt x="2" y="43"/>
                    <a:pt x="3" y="44"/>
                    <a:pt x="3" y="44"/>
                  </a:cubicBezTo>
                  <a:cubicBezTo>
                    <a:pt x="4" y="43"/>
                    <a:pt x="9" y="29"/>
                    <a:pt x="9" y="29"/>
                  </a:cubicBezTo>
                  <a:cubicBezTo>
                    <a:pt x="9" y="29"/>
                    <a:pt x="10" y="25"/>
                    <a:pt x="10" y="24"/>
                  </a:cubicBezTo>
                  <a:cubicBezTo>
                    <a:pt x="10" y="23"/>
                    <a:pt x="10" y="20"/>
                    <a:pt x="10" y="19"/>
                  </a:cubicBezTo>
                  <a:cubicBezTo>
                    <a:pt x="10" y="18"/>
                    <a:pt x="9" y="15"/>
                    <a:pt x="9" y="15"/>
                  </a:cubicBezTo>
                  <a:cubicBezTo>
                    <a:pt x="9" y="15"/>
                    <a:pt x="10" y="14"/>
                    <a:pt x="10" y="14"/>
                  </a:cubicBezTo>
                  <a:cubicBezTo>
                    <a:pt x="11" y="13"/>
                    <a:pt x="10" y="12"/>
                    <a:pt x="10" y="11"/>
                  </a:cubicBezTo>
                  <a:cubicBezTo>
                    <a:pt x="10" y="10"/>
                    <a:pt x="9" y="10"/>
                    <a:pt x="9" y="10"/>
                  </a:cubicBezTo>
                  <a:cubicBezTo>
                    <a:pt x="9" y="10"/>
                    <a:pt x="10" y="6"/>
                    <a:pt x="9" y="5"/>
                  </a:cubicBezTo>
                  <a:cubicBezTo>
                    <a:pt x="9" y="5"/>
                    <a:pt x="8" y="1"/>
                    <a:pt x="8" y="1"/>
                  </a:cubicBezTo>
                  <a:cubicBezTo>
                    <a:pt x="8" y="1"/>
                    <a:pt x="7" y="1"/>
                    <a:pt x="7" y="1"/>
                  </a:cubicBezTo>
                  <a:cubicBezTo>
                    <a:pt x="7" y="1"/>
                    <a:pt x="7" y="1"/>
                    <a:pt x="7" y="0"/>
                  </a:cubicBezTo>
                  <a:cubicBezTo>
                    <a:pt x="7" y="3"/>
                    <a:pt x="7" y="3"/>
                    <a:pt x="7" y="3"/>
                  </a:cubicBezTo>
                  <a:cubicBezTo>
                    <a:pt x="8" y="6"/>
                    <a:pt x="8" y="6"/>
                    <a:pt x="8" y="6"/>
                  </a:cubicBezTo>
                  <a:cubicBezTo>
                    <a:pt x="8" y="6"/>
                    <a:pt x="9" y="7"/>
                    <a:pt x="9" y="7"/>
                  </a:cubicBezTo>
                  <a:cubicBezTo>
                    <a:pt x="7" y="7"/>
                    <a:pt x="7" y="7"/>
                    <a:pt x="7" y="7"/>
                  </a:cubicBezTo>
                  <a:cubicBezTo>
                    <a:pt x="7" y="7"/>
                    <a:pt x="9" y="9"/>
                    <a:pt x="9" y="9"/>
                  </a:cubicBezTo>
                  <a:cubicBezTo>
                    <a:pt x="9" y="9"/>
                    <a:pt x="5" y="7"/>
                    <a:pt x="3" y="9"/>
                  </a:cubicBezTo>
                  <a:cubicBezTo>
                    <a:pt x="3" y="9"/>
                    <a:pt x="5" y="9"/>
                    <a:pt x="6" y="10"/>
                  </a:cubicBezTo>
                  <a:cubicBezTo>
                    <a:pt x="5" y="11"/>
                    <a:pt x="3" y="12"/>
                    <a:pt x="2" y="12"/>
                  </a:cubicBezTo>
                  <a:cubicBezTo>
                    <a:pt x="3" y="12"/>
                    <a:pt x="5" y="12"/>
                    <a:pt x="6" y="12"/>
                  </a:cubicBezTo>
                  <a:cubicBezTo>
                    <a:pt x="6" y="12"/>
                    <a:pt x="5" y="13"/>
                    <a:pt x="4" y="14"/>
                  </a:cubicBezTo>
                  <a:cubicBezTo>
                    <a:pt x="2" y="15"/>
                    <a:pt x="1" y="17"/>
                    <a:pt x="1" y="17"/>
                  </a:cubicBezTo>
                  <a:cubicBezTo>
                    <a:pt x="1" y="17"/>
                    <a:pt x="4" y="13"/>
                    <a:pt x="7" y="14"/>
                  </a:cubicBezTo>
                  <a:cubicBezTo>
                    <a:pt x="7" y="15"/>
                    <a:pt x="7" y="17"/>
                    <a:pt x="7" y="17"/>
                  </a:cubicBezTo>
                  <a:cubicBezTo>
                    <a:pt x="8" y="18"/>
                    <a:pt x="8" y="20"/>
                    <a:pt x="9" y="21"/>
                  </a:cubicBezTo>
                  <a:cubicBezTo>
                    <a:pt x="9" y="22"/>
                    <a:pt x="7" y="23"/>
                    <a:pt x="7" y="23"/>
                  </a:cubicBezTo>
                  <a:cubicBezTo>
                    <a:pt x="6" y="22"/>
                    <a:pt x="3" y="21"/>
                    <a:pt x="3" y="21"/>
                  </a:cubicBezTo>
                  <a:cubicBezTo>
                    <a:pt x="3" y="21"/>
                    <a:pt x="5" y="24"/>
                    <a:pt x="8" y="24"/>
                  </a:cubicBezTo>
                  <a:cubicBezTo>
                    <a:pt x="10" y="23"/>
                    <a:pt x="9" y="24"/>
                    <a:pt x="9" y="24"/>
                  </a:cubicBezTo>
                  <a:cubicBezTo>
                    <a:pt x="9" y="24"/>
                    <a:pt x="7" y="34"/>
                    <a:pt x="6" y="34"/>
                  </a:cubicBezTo>
                  <a:cubicBezTo>
                    <a:pt x="5" y="35"/>
                    <a:pt x="3" y="41"/>
                    <a:pt x="3" y="41"/>
                  </a:cubicBezTo>
                  <a:close/>
                  <a:moveTo>
                    <a:pt x="8" y="8"/>
                  </a:moveTo>
                  <a:cubicBezTo>
                    <a:pt x="8" y="8"/>
                    <a:pt x="8" y="8"/>
                    <a:pt x="8" y="8"/>
                  </a:cubicBezTo>
                  <a:cubicBezTo>
                    <a:pt x="8" y="8"/>
                    <a:pt x="8"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15"/>
            <p:cNvSpPr/>
            <p:nvPr/>
          </p:nvSpPr>
          <p:spPr bwMode="auto">
            <a:xfrm>
              <a:off x="2676525" y="2197100"/>
              <a:ext cx="14288" cy="14287"/>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1" y="0"/>
                  </a:cubicBezTo>
                  <a:cubicBezTo>
                    <a:pt x="0"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16"/>
            <p:cNvSpPr/>
            <p:nvPr/>
          </p:nvSpPr>
          <p:spPr bwMode="auto">
            <a:xfrm>
              <a:off x="2439988" y="1768475"/>
              <a:ext cx="195263" cy="234950"/>
            </a:xfrm>
            <a:custGeom>
              <a:avLst/>
              <a:gdLst>
                <a:gd name="T0" fmla="*/ 7 w 14"/>
                <a:gd name="T1" fmla="*/ 17 h 17"/>
                <a:gd name="T2" fmla="*/ 4 w 14"/>
                <a:gd name="T3" fmla="*/ 16 h 17"/>
                <a:gd name="T4" fmla="*/ 2 w 14"/>
                <a:gd name="T5" fmla="*/ 11 h 17"/>
                <a:gd name="T6" fmla="*/ 1 w 14"/>
                <a:gd name="T7" fmla="*/ 11 h 17"/>
                <a:gd name="T8" fmla="*/ 1 w 14"/>
                <a:gd name="T9" fmla="*/ 9 h 17"/>
                <a:gd name="T10" fmla="*/ 1 w 14"/>
                <a:gd name="T11" fmla="*/ 7 h 17"/>
                <a:gd name="T12" fmla="*/ 1 w 14"/>
                <a:gd name="T13" fmla="*/ 1 h 17"/>
                <a:gd name="T14" fmla="*/ 8 w 14"/>
                <a:gd name="T15" fmla="*/ 0 h 17"/>
                <a:gd name="T16" fmla="*/ 12 w 14"/>
                <a:gd name="T17" fmla="*/ 2 h 17"/>
                <a:gd name="T18" fmla="*/ 12 w 14"/>
                <a:gd name="T19" fmla="*/ 7 h 17"/>
                <a:gd name="T20" fmla="*/ 13 w 14"/>
                <a:gd name="T21" fmla="*/ 7 h 17"/>
                <a:gd name="T22" fmla="*/ 12 w 14"/>
                <a:gd name="T23" fmla="*/ 11 h 17"/>
                <a:gd name="T24" fmla="*/ 11 w 14"/>
                <a:gd name="T25" fmla="*/ 15 h 17"/>
                <a:gd name="T26" fmla="*/ 7 w 14"/>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7" y="17"/>
                  </a:moveTo>
                  <a:cubicBezTo>
                    <a:pt x="5" y="17"/>
                    <a:pt x="4" y="16"/>
                    <a:pt x="4" y="16"/>
                  </a:cubicBezTo>
                  <a:cubicBezTo>
                    <a:pt x="4" y="15"/>
                    <a:pt x="2" y="12"/>
                    <a:pt x="2" y="11"/>
                  </a:cubicBezTo>
                  <a:cubicBezTo>
                    <a:pt x="2" y="11"/>
                    <a:pt x="1" y="11"/>
                    <a:pt x="1" y="11"/>
                  </a:cubicBezTo>
                  <a:cubicBezTo>
                    <a:pt x="1" y="11"/>
                    <a:pt x="1" y="9"/>
                    <a:pt x="1" y="9"/>
                  </a:cubicBezTo>
                  <a:cubicBezTo>
                    <a:pt x="0" y="8"/>
                    <a:pt x="0" y="7"/>
                    <a:pt x="1" y="7"/>
                  </a:cubicBezTo>
                  <a:cubicBezTo>
                    <a:pt x="1" y="1"/>
                    <a:pt x="1" y="1"/>
                    <a:pt x="1" y="1"/>
                  </a:cubicBezTo>
                  <a:cubicBezTo>
                    <a:pt x="8" y="0"/>
                    <a:pt x="8" y="0"/>
                    <a:pt x="8" y="0"/>
                  </a:cubicBezTo>
                  <a:cubicBezTo>
                    <a:pt x="12" y="2"/>
                    <a:pt x="12" y="2"/>
                    <a:pt x="12" y="2"/>
                  </a:cubicBezTo>
                  <a:cubicBezTo>
                    <a:pt x="12" y="7"/>
                    <a:pt x="12" y="7"/>
                    <a:pt x="12" y="7"/>
                  </a:cubicBezTo>
                  <a:cubicBezTo>
                    <a:pt x="12" y="7"/>
                    <a:pt x="13" y="6"/>
                    <a:pt x="13" y="7"/>
                  </a:cubicBezTo>
                  <a:cubicBezTo>
                    <a:pt x="13" y="7"/>
                    <a:pt x="14" y="11"/>
                    <a:pt x="12" y="11"/>
                  </a:cubicBezTo>
                  <a:cubicBezTo>
                    <a:pt x="12" y="11"/>
                    <a:pt x="11" y="14"/>
                    <a:pt x="11" y="15"/>
                  </a:cubicBezTo>
                  <a:cubicBezTo>
                    <a:pt x="10" y="16"/>
                    <a:pt x="8" y="17"/>
                    <a:pt x="7" y="17"/>
                  </a:cubicBezTo>
                  <a:close/>
                </a:path>
              </a:pathLst>
            </a:custGeom>
            <a:solidFill>
              <a:srgbClr val="F2C2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17"/>
            <p:cNvSpPr/>
            <p:nvPr/>
          </p:nvSpPr>
          <p:spPr bwMode="auto">
            <a:xfrm>
              <a:off x="2536825" y="1768475"/>
              <a:ext cx="98425" cy="234950"/>
            </a:xfrm>
            <a:custGeom>
              <a:avLst/>
              <a:gdLst>
                <a:gd name="T0" fmla="*/ 1 w 7"/>
                <a:gd name="T1" fmla="*/ 17 h 17"/>
                <a:gd name="T2" fmla="*/ 3 w 7"/>
                <a:gd name="T3" fmla="*/ 12 h 17"/>
                <a:gd name="T4" fmla="*/ 2 w 7"/>
                <a:gd name="T5" fmla="*/ 10 h 17"/>
                <a:gd name="T6" fmla="*/ 3 w 7"/>
                <a:gd name="T7" fmla="*/ 8 h 17"/>
                <a:gd name="T8" fmla="*/ 2 w 7"/>
                <a:gd name="T9" fmla="*/ 7 h 17"/>
                <a:gd name="T10" fmla="*/ 1 w 7"/>
                <a:gd name="T11" fmla="*/ 4 h 17"/>
                <a:gd name="T12" fmla="*/ 0 w 7"/>
                <a:gd name="T13" fmla="*/ 0 h 17"/>
                <a:gd name="T14" fmla="*/ 1 w 7"/>
                <a:gd name="T15" fmla="*/ 0 h 17"/>
                <a:gd name="T16" fmla="*/ 5 w 7"/>
                <a:gd name="T17" fmla="*/ 2 h 17"/>
                <a:gd name="T18" fmla="*/ 5 w 7"/>
                <a:gd name="T19" fmla="*/ 7 h 17"/>
                <a:gd name="T20" fmla="*/ 6 w 7"/>
                <a:gd name="T21" fmla="*/ 7 h 17"/>
                <a:gd name="T22" fmla="*/ 5 w 7"/>
                <a:gd name="T23" fmla="*/ 11 h 17"/>
                <a:gd name="T24" fmla="*/ 4 w 7"/>
                <a:gd name="T25" fmla="*/ 15 h 17"/>
                <a:gd name="T26" fmla="*/ 1 w 7"/>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7">
                  <a:moveTo>
                    <a:pt x="1" y="17"/>
                  </a:moveTo>
                  <a:cubicBezTo>
                    <a:pt x="2" y="16"/>
                    <a:pt x="3" y="12"/>
                    <a:pt x="3" y="12"/>
                  </a:cubicBezTo>
                  <a:cubicBezTo>
                    <a:pt x="3" y="11"/>
                    <a:pt x="2" y="10"/>
                    <a:pt x="2" y="10"/>
                  </a:cubicBezTo>
                  <a:cubicBezTo>
                    <a:pt x="3" y="8"/>
                    <a:pt x="3" y="8"/>
                    <a:pt x="3" y="8"/>
                  </a:cubicBezTo>
                  <a:cubicBezTo>
                    <a:pt x="3" y="8"/>
                    <a:pt x="2" y="7"/>
                    <a:pt x="2" y="7"/>
                  </a:cubicBezTo>
                  <a:cubicBezTo>
                    <a:pt x="2" y="7"/>
                    <a:pt x="1" y="5"/>
                    <a:pt x="1" y="4"/>
                  </a:cubicBezTo>
                  <a:cubicBezTo>
                    <a:pt x="1" y="4"/>
                    <a:pt x="1" y="2"/>
                    <a:pt x="0" y="0"/>
                  </a:cubicBezTo>
                  <a:cubicBezTo>
                    <a:pt x="1" y="0"/>
                    <a:pt x="1" y="0"/>
                    <a:pt x="1" y="0"/>
                  </a:cubicBezTo>
                  <a:cubicBezTo>
                    <a:pt x="5" y="2"/>
                    <a:pt x="5" y="2"/>
                    <a:pt x="5" y="2"/>
                  </a:cubicBezTo>
                  <a:cubicBezTo>
                    <a:pt x="5" y="7"/>
                    <a:pt x="5" y="7"/>
                    <a:pt x="5" y="7"/>
                  </a:cubicBezTo>
                  <a:cubicBezTo>
                    <a:pt x="5" y="7"/>
                    <a:pt x="6" y="6"/>
                    <a:pt x="6" y="7"/>
                  </a:cubicBezTo>
                  <a:cubicBezTo>
                    <a:pt x="6" y="7"/>
                    <a:pt x="7" y="11"/>
                    <a:pt x="5" y="11"/>
                  </a:cubicBezTo>
                  <a:cubicBezTo>
                    <a:pt x="5" y="11"/>
                    <a:pt x="4" y="14"/>
                    <a:pt x="4" y="15"/>
                  </a:cubicBezTo>
                  <a:cubicBezTo>
                    <a:pt x="3" y="16"/>
                    <a:pt x="2" y="17"/>
                    <a:pt x="1" y="17"/>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18"/>
            <p:cNvSpPr/>
            <p:nvPr/>
          </p:nvSpPr>
          <p:spPr bwMode="auto">
            <a:xfrm>
              <a:off x="2439988" y="1865313"/>
              <a:ext cx="55563" cy="111125"/>
            </a:xfrm>
            <a:custGeom>
              <a:avLst/>
              <a:gdLst>
                <a:gd name="T0" fmla="*/ 2 w 4"/>
                <a:gd name="T1" fmla="*/ 4 h 8"/>
                <a:gd name="T2" fmla="*/ 1 w 4"/>
                <a:gd name="T3" fmla="*/ 4 h 8"/>
                <a:gd name="T4" fmla="*/ 0 w 4"/>
                <a:gd name="T5" fmla="*/ 1 h 8"/>
                <a:gd name="T6" fmla="*/ 1 w 4"/>
                <a:gd name="T7" fmla="*/ 0 h 8"/>
                <a:gd name="T8" fmla="*/ 2 w 4"/>
                <a:gd name="T9" fmla="*/ 4 h 8"/>
                <a:gd name="T10" fmla="*/ 4 w 4"/>
                <a:gd name="T11" fmla="*/ 5 h 8"/>
                <a:gd name="T12" fmla="*/ 3 w 4"/>
                <a:gd name="T13" fmla="*/ 8 h 8"/>
                <a:gd name="T14" fmla="*/ 2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2" y="4"/>
                  </a:moveTo>
                  <a:cubicBezTo>
                    <a:pt x="2" y="4"/>
                    <a:pt x="1" y="4"/>
                    <a:pt x="1" y="4"/>
                  </a:cubicBezTo>
                  <a:cubicBezTo>
                    <a:pt x="1" y="4"/>
                    <a:pt x="0" y="2"/>
                    <a:pt x="0" y="1"/>
                  </a:cubicBezTo>
                  <a:cubicBezTo>
                    <a:pt x="0" y="1"/>
                    <a:pt x="0" y="0"/>
                    <a:pt x="1" y="0"/>
                  </a:cubicBezTo>
                  <a:cubicBezTo>
                    <a:pt x="1" y="0"/>
                    <a:pt x="2" y="3"/>
                    <a:pt x="2" y="4"/>
                  </a:cubicBezTo>
                  <a:cubicBezTo>
                    <a:pt x="2" y="4"/>
                    <a:pt x="4" y="5"/>
                    <a:pt x="4" y="5"/>
                  </a:cubicBezTo>
                  <a:cubicBezTo>
                    <a:pt x="3" y="5"/>
                    <a:pt x="3" y="6"/>
                    <a:pt x="3" y="8"/>
                  </a:cubicBezTo>
                  <a:cubicBezTo>
                    <a:pt x="3" y="7"/>
                    <a:pt x="2" y="5"/>
                    <a:pt x="2" y="4"/>
                  </a:cubicBezTo>
                  <a:close/>
                </a:path>
              </a:pathLst>
            </a:custGeom>
            <a:solidFill>
              <a:srgbClr val="EBB27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19"/>
            <p:cNvSpPr/>
            <p:nvPr/>
          </p:nvSpPr>
          <p:spPr bwMode="auto">
            <a:xfrm>
              <a:off x="2439988" y="1727200"/>
              <a:ext cx="180975" cy="165100"/>
            </a:xfrm>
            <a:custGeom>
              <a:avLst/>
              <a:gdLst>
                <a:gd name="T0" fmla="*/ 0 w 13"/>
                <a:gd name="T1" fmla="*/ 5 h 12"/>
                <a:gd name="T2" fmla="*/ 4 w 13"/>
                <a:gd name="T3" fmla="*/ 0 h 12"/>
                <a:gd name="T4" fmla="*/ 6 w 13"/>
                <a:gd name="T5" fmla="*/ 0 h 12"/>
                <a:gd name="T6" fmla="*/ 9 w 13"/>
                <a:gd name="T7" fmla="*/ 0 h 12"/>
                <a:gd name="T8" fmla="*/ 10 w 13"/>
                <a:gd name="T9" fmla="*/ 1 h 12"/>
                <a:gd name="T10" fmla="*/ 13 w 13"/>
                <a:gd name="T11" fmla="*/ 5 h 12"/>
                <a:gd name="T12" fmla="*/ 13 w 13"/>
                <a:gd name="T13" fmla="*/ 9 h 12"/>
                <a:gd name="T14" fmla="*/ 12 w 13"/>
                <a:gd name="T15" fmla="*/ 10 h 12"/>
                <a:gd name="T16" fmla="*/ 12 w 13"/>
                <a:gd name="T17" fmla="*/ 11 h 12"/>
                <a:gd name="T18" fmla="*/ 11 w 13"/>
                <a:gd name="T19" fmla="*/ 11 h 12"/>
                <a:gd name="T20" fmla="*/ 11 w 13"/>
                <a:gd name="T21" fmla="*/ 8 h 12"/>
                <a:gd name="T22" fmla="*/ 11 w 13"/>
                <a:gd name="T23" fmla="*/ 6 h 12"/>
                <a:gd name="T24" fmla="*/ 10 w 13"/>
                <a:gd name="T25" fmla="*/ 5 h 12"/>
                <a:gd name="T26" fmla="*/ 7 w 13"/>
                <a:gd name="T27" fmla="*/ 6 h 12"/>
                <a:gd name="T28" fmla="*/ 5 w 13"/>
                <a:gd name="T29" fmla="*/ 7 h 12"/>
                <a:gd name="T30" fmla="*/ 5 w 13"/>
                <a:gd name="T31" fmla="*/ 7 h 12"/>
                <a:gd name="T32" fmla="*/ 4 w 13"/>
                <a:gd name="T33" fmla="*/ 7 h 12"/>
                <a:gd name="T34" fmla="*/ 2 w 13"/>
                <a:gd name="T35" fmla="*/ 8 h 12"/>
                <a:gd name="T36" fmla="*/ 3 w 13"/>
                <a:gd name="T37" fmla="*/ 6 h 12"/>
                <a:gd name="T38" fmla="*/ 2 w 13"/>
                <a:gd name="T39" fmla="*/ 6 h 12"/>
                <a:gd name="T40" fmla="*/ 2 w 13"/>
                <a:gd name="T41" fmla="*/ 7 h 12"/>
                <a:gd name="T42" fmla="*/ 2 w 13"/>
                <a:gd name="T43" fmla="*/ 10 h 12"/>
                <a:gd name="T44" fmla="*/ 2 w 13"/>
                <a:gd name="T45" fmla="*/ 12 h 12"/>
                <a:gd name="T46" fmla="*/ 2 w 13"/>
                <a:gd name="T47" fmla="*/ 12 h 12"/>
                <a:gd name="T48" fmla="*/ 1 w 13"/>
                <a:gd name="T49" fmla="*/ 10 h 12"/>
                <a:gd name="T50" fmla="*/ 1 w 13"/>
                <a:gd name="T51" fmla="*/ 10 h 12"/>
                <a:gd name="T52" fmla="*/ 0 w 13"/>
                <a:gd name="T53" fmla="*/ 8 h 12"/>
                <a:gd name="T54" fmla="*/ 0 w 13"/>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2">
                  <a:moveTo>
                    <a:pt x="0" y="5"/>
                  </a:moveTo>
                  <a:cubicBezTo>
                    <a:pt x="0" y="4"/>
                    <a:pt x="0" y="1"/>
                    <a:pt x="4" y="0"/>
                  </a:cubicBezTo>
                  <a:cubicBezTo>
                    <a:pt x="4" y="0"/>
                    <a:pt x="5" y="0"/>
                    <a:pt x="6" y="0"/>
                  </a:cubicBezTo>
                  <a:cubicBezTo>
                    <a:pt x="6" y="0"/>
                    <a:pt x="8" y="0"/>
                    <a:pt x="9" y="0"/>
                  </a:cubicBezTo>
                  <a:cubicBezTo>
                    <a:pt x="9" y="1"/>
                    <a:pt x="10" y="1"/>
                    <a:pt x="10" y="1"/>
                  </a:cubicBezTo>
                  <a:cubicBezTo>
                    <a:pt x="10" y="1"/>
                    <a:pt x="13" y="2"/>
                    <a:pt x="13" y="5"/>
                  </a:cubicBezTo>
                  <a:cubicBezTo>
                    <a:pt x="13" y="5"/>
                    <a:pt x="13" y="8"/>
                    <a:pt x="13" y="9"/>
                  </a:cubicBezTo>
                  <a:cubicBezTo>
                    <a:pt x="13" y="9"/>
                    <a:pt x="12" y="9"/>
                    <a:pt x="12" y="10"/>
                  </a:cubicBezTo>
                  <a:cubicBezTo>
                    <a:pt x="12" y="11"/>
                    <a:pt x="12" y="11"/>
                    <a:pt x="12" y="11"/>
                  </a:cubicBezTo>
                  <a:cubicBezTo>
                    <a:pt x="11" y="11"/>
                    <a:pt x="11" y="11"/>
                    <a:pt x="11" y="11"/>
                  </a:cubicBezTo>
                  <a:cubicBezTo>
                    <a:pt x="11" y="11"/>
                    <a:pt x="12" y="9"/>
                    <a:pt x="11" y="8"/>
                  </a:cubicBezTo>
                  <a:cubicBezTo>
                    <a:pt x="11" y="8"/>
                    <a:pt x="11" y="6"/>
                    <a:pt x="11" y="6"/>
                  </a:cubicBezTo>
                  <a:cubicBezTo>
                    <a:pt x="11" y="6"/>
                    <a:pt x="10" y="5"/>
                    <a:pt x="10" y="5"/>
                  </a:cubicBezTo>
                  <a:cubicBezTo>
                    <a:pt x="10" y="5"/>
                    <a:pt x="8" y="6"/>
                    <a:pt x="7" y="6"/>
                  </a:cubicBezTo>
                  <a:cubicBezTo>
                    <a:pt x="7" y="6"/>
                    <a:pt x="7" y="7"/>
                    <a:pt x="5" y="7"/>
                  </a:cubicBezTo>
                  <a:cubicBezTo>
                    <a:pt x="5" y="7"/>
                    <a:pt x="5" y="7"/>
                    <a:pt x="5" y="7"/>
                  </a:cubicBezTo>
                  <a:cubicBezTo>
                    <a:pt x="5" y="7"/>
                    <a:pt x="4" y="7"/>
                    <a:pt x="4" y="7"/>
                  </a:cubicBezTo>
                  <a:cubicBezTo>
                    <a:pt x="2" y="6"/>
                    <a:pt x="2" y="8"/>
                    <a:pt x="2" y="8"/>
                  </a:cubicBezTo>
                  <a:cubicBezTo>
                    <a:pt x="2" y="7"/>
                    <a:pt x="2" y="7"/>
                    <a:pt x="3" y="6"/>
                  </a:cubicBezTo>
                  <a:cubicBezTo>
                    <a:pt x="2" y="6"/>
                    <a:pt x="2" y="6"/>
                    <a:pt x="2" y="6"/>
                  </a:cubicBezTo>
                  <a:cubicBezTo>
                    <a:pt x="2" y="6"/>
                    <a:pt x="2" y="7"/>
                    <a:pt x="2" y="7"/>
                  </a:cubicBezTo>
                  <a:cubicBezTo>
                    <a:pt x="2" y="8"/>
                    <a:pt x="2" y="9"/>
                    <a:pt x="2" y="10"/>
                  </a:cubicBezTo>
                  <a:cubicBezTo>
                    <a:pt x="1" y="10"/>
                    <a:pt x="2" y="12"/>
                    <a:pt x="2" y="12"/>
                  </a:cubicBezTo>
                  <a:cubicBezTo>
                    <a:pt x="2" y="12"/>
                    <a:pt x="2" y="12"/>
                    <a:pt x="2" y="12"/>
                  </a:cubicBezTo>
                  <a:cubicBezTo>
                    <a:pt x="1" y="10"/>
                    <a:pt x="1" y="10"/>
                    <a:pt x="1" y="10"/>
                  </a:cubicBezTo>
                  <a:cubicBezTo>
                    <a:pt x="1" y="10"/>
                    <a:pt x="1" y="10"/>
                    <a:pt x="1" y="10"/>
                  </a:cubicBezTo>
                  <a:cubicBezTo>
                    <a:pt x="0" y="8"/>
                    <a:pt x="0" y="8"/>
                    <a:pt x="0" y="8"/>
                  </a:cubicBezTo>
                  <a:cubicBezTo>
                    <a:pt x="0" y="8"/>
                    <a:pt x="0" y="5"/>
                    <a:pt x="0" y="5"/>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20"/>
            <p:cNvSpPr/>
            <p:nvPr/>
          </p:nvSpPr>
          <p:spPr bwMode="auto">
            <a:xfrm>
              <a:off x="2384425" y="2211388"/>
              <a:ext cx="41275" cy="193675"/>
            </a:xfrm>
            <a:custGeom>
              <a:avLst/>
              <a:gdLst>
                <a:gd name="T0" fmla="*/ 1 w 3"/>
                <a:gd name="T1" fmla="*/ 8 h 14"/>
                <a:gd name="T2" fmla="*/ 2 w 3"/>
                <a:gd name="T3" fmla="*/ 0 h 14"/>
                <a:gd name="T4" fmla="*/ 2 w 3"/>
                <a:gd name="T5" fmla="*/ 0 h 14"/>
                <a:gd name="T6" fmla="*/ 3 w 3"/>
                <a:gd name="T7" fmla="*/ 12 h 14"/>
                <a:gd name="T8" fmla="*/ 2 w 3"/>
                <a:gd name="T9" fmla="*/ 14 h 14"/>
                <a:gd name="T10" fmla="*/ 1 w 3"/>
                <a:gd name="T11" fmla="*/ 14 h 14"/>
                <a:gd name="T12" fmla="*/ 1 w 3"/>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1" y="8"/>
                  </a:moveTo>
                  <a:cubicBezTo>
                    <a:pt x="0" y="6"/>
                    <a:pt x="2" y="2"/>
                    <a:pt x="2" y="0"/>
                  </a:cubicBezTo>
                  <a:cubicBezTo>
                    <a:pt x="2" y="0"/>
                    <a:pt x="2" y="0"/>
                    <a:pt x="2" y="0"/>
                  </a:cubicBezTo>
                  <a:cubicBezTo>
                    <a:pt x="3" y="12"/>
                    <a:pt x="3" y="12"/>
                    <a:pt x="3" y="12"/>
                  </a:cubicBezTo>
                  <a:cubicBezTo>
                    <a:pt x="2" y="14"/>
                    <a:pt x="2" y="14"/>
                    <a:pt x="2" y="14"/>
                  </a:cubicBezTo>
                  <a:cubicBezTo>
                    <a:pt x="2" y="14"/>
                    <a:pt x="2" y="14"/>
                    <a:pt x="1" y="14"/>
                  </a:cubicBezTo>
                  <a:cubicBezTo>
                    <a:pt x="1" y="12"/>
                    <a:pt x="1" y="9"/>
                    <a:pt x="1" y="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21"/>
            <p:cNvSpPr/>
            <p:nvPr/>
          </p:nvSpPr>
          <p:spPr bwMode="auto">
            <a:xfrm>
              <a:off x="2370138" y="2044700"/>
              <a:ext cx="125413" cy="679450"/>
            </a:xfrm>
            <a:custGeom>
              <a:avLst/>
              <a:gdLst>
                <a:gd name="T0" fmla="*/ 5 w 9"/>
                <a:gd name="T1" fmla="*/ 48 h 49"/>
                <a:gd name="T2" fmla="*/ 1 w 9"/>
                <a:gd name="T3" fmla="*/ 49 h 49"/>
                <a:gd name="T4" fmla="*/ 0 w 9"/>
                <a:gd name="T5" fmla="*/ 49 h 49"/>
                <a:gd name="T6" fmla="*/ 3 w 9"/>
                <a:gd name="T7" fmla="*/ 25 h 49"/>
                <a:gd name="T8" fmla="*/ 3 w 9"/>
                <a:gd name="T9" fmla="*/ 15 h 49"/>
                <a:gd name="T10" fmla="*/ 3 w 9"/>
                <a:gd name="T11" fmla="*/ 8 h 49"/>
                <a:gd name="T12" fmla="*/ 5 w 9"/>
                <a:gd name="T13" fmla="*/ 3 h 49"/>
                <a:gd name="T14" fmla="*/ 9 w 9"/>
                <a:gd name="T15" fmla="*/ 0 h 49"/>
                <a:gd name="T16" fmla="*/ 9 w 9"/>
                <a:gd name="T17" fmla="*/ 3 h 49"/>
                <a:gd name="T18" fmla="*/ 5 w 9"/>
                <a:gd name="T19" fmla="*/ 13 h 49"/>
                <a:gd name="T20" fmla="*/ 6 w 9"/>
                <a:gd name="T21" fmla="*/ 20 h 49"/>
                <a:gd name="T22" fmla="*/ 4 w 9"/>
                <a:gd name="T23" fmla="*/ 35 h 49"/>
                <a:gd name="T24" fmla="*/ 5 w 9"/>
                <a:gd name="T25"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9">
                  <a:moveTo>
                    <a:pt x="5" y="48"/>
                  </a:moveTo>
                  <a:cubicBezTo>
                    <a:pt x="1" y="49"/>
                    <a:pt x="1" y="49"/>
                    <a:pt x="1" y="49"/>
                  </a:cubicBezTo>
                  <a:cubicBezTo>
                    <a:pt x="0" y="49"/>
                    <a:pt x="0" y="49"/>
                    <a:pt x="0" y="49"/>
                  </a:cubicBezTo>
                  <a:cubicBezTo>
                    <a:pt x="0" y="49"/>
                    <a:pt x="1" y="30"/>
                    <a:pt x="3" y="25"/>
                  </a:cubicBezTo>
                  <a:cubicBezTo>
                    <a:pt x="3" y="25"/>
                    <a:pt x="3" y="17"/>
                    <a:pt x="3" y="15"/>
                  </a:cubicBezTo>
                  <a:cubicBezTo>
                    <a:pt x="3" y="13"/>
                    <a:pt x="3" y="9"/>
                    <a:pt x="3" y="8"/>
                  </a:cubicBezTo>
                  <a:cubicBezTo>
                    <a:pt x="3" y="8"/>
                    <a:pt x="4" y="4"/>
                    <a:pt x="5" y="3"/>
                  </a:cubicBezTo>
                  <a:cubicBezTo>
                    <a:pt x="9" y="0"/>
                    <a:pt x="9" y="0"/>
                    <a:pt x="9" y="0"/>
                  </a:cubicBezTo>
                  <a:cubicBezTo>
                    <a:pt x="9" y="3"/>
                    <a:pt x="9" y="3"/>
                    <a:pt x="9" y="3"/>
                  </a:cubicBezTo>
                  <a:cubicBezTo>
                    <a:pt x="9" y="3"/>
                    <a:pt x="5" y="11"/>
                    <a:pt x="5" y="13"/>
                  </a:cubicBezTo>
                  <a:cubicBezTo>
                    <a:pt x="5" y="13"/>
                    <a:pt x="6" y="20"/>
                    <a:pt x="6" y="20"/>
                  </a:cubicBezTo>
                  <a:cubicBezTo>
                    <a:pt x="6" y="21"/>
                    <a:pt x="4" y="34"/>
                    <a:pt x="4" y="35"/>
                  </a:cubicBezTo>
                  <a:cubicBezTo>
                    <a:pt x="4" y="36"/>
                    <a:pt x="5" y="48"/>
                    <a:pt x="5" y="48"/>
                  </a:cubicBezTo>
                  <a:close/>
                </a:path>
              </a:pathLst>
            </a:custGeom>
            <a:solidFill>
              <a:srgbClr val="2624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 9" descr="01"/>
          <p:cNvPicPr>
            <a:picLocks noChangeAspect="1"/>
          </p:cNvPicPr>
          <p:nvPr/>
        </p:nvPicPr>
        <p:blipFill>
          <a:blip r:embed="rId3"/>
          <a:stretch>
            <a:fillRect/>
          </a:stretch>
        </p:blipFill>
        <p:spPr>
          <a:xfrm>
            <a:off x="8336280" y="1980565"/>
            <a:ext cx="3042920" cy="3803650"/>
          </a:xfrm>
          <a:prstGeom prst="rect">
            <a:avLst/>
          </a:prstGeom>
        </p:spPr>
      </p:pic>
      <p:grpSp>
        <p:nvGrpSpPr>
          <p:cNvPr id="12" name="组合 11"/>
          <p:cNvGrpSpPr/>
          <p:nvPr/>
        </p:nvGrpSpPr>
        <p:grpSpPr>
          <a:xfrm>
            <a:off x="15240" y="198755"/>
            <a:ext cx="2970421" cy="417830"/>
            <a:chOff x="24" y="313"/>
            <a:chExt cx="4678" cy="658"/>
          </a:xfrm>
        </p:grpSpPr>
        <p:sp>
          <p:nvSpPr>
            <p:cNvPr id="68"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220"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3" name="直接连接符 12"/>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0-#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2974977" y="723559"/>
            <a:ext cx="3409739" cy="3409738"/>
            <a:chOff x="2929892" y="860442"/>
            <a:chExt cx="3409739" cy="3409738"/>
          </a:xfrm>
        </p:grpSpPr>
        <p:sp>
          <p:nvSpPr>
            <p:cNvPr id="23" name="空心弧 22"/>
            <p:cNvSpPr/>
            <p:nvPr/>
          </p:nvSpPr>
          <p:spPr>
            <a:xfrm>
              <a:off x="2929892" y="860442"/>
              <a:ext cx="3409739" cy="3409738"/>
            </a:xfrm>
            <a:prstGeom prst="blockArc">
              <a:avLst>
                <a:gd name="adj1" fmla="val 1140662"/>
                <a:gd name="adj2" fmla="val 5047389"/>
                <a:gd name="adj3" fmla="val 26154"/>
              </a:avLst>
            </a:prstGeom>
            <a:gradFill flip="none" rotWithShape="1">
              <a:gsLst>
                <a:gs pos="100000">
                  <a:srgbClr val="C1C1C1"/>
                </a:gs>
                <a:gs pos="0">
                  <a:srgbClr val="D9D9D9"/>
                </a:gs>
              </a:gsLst>
              <a:path path="circle">
                <a:fillToRect l="100000" t="100000"/>
              </a:path>
              <a:tileRect r="-100000" b="-10000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5" name="文本框 34"/>
            <p:cNvSpPr txBox="1"/>
            <p:nvPr/>
          </p:nvSpPr>
          <p:spPr>
            <a:xfrm>
              <a:off x="4827430" y="3557523"/>
              <a:ext cx="694451" cy="415498"/>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050" dirty="0"/>
                <a:t>点击插入文本</a:t>
              </a:r>
            </a:p>
          </p:txBody>
        </p:sp>
      </p:grpSp>
      <p:grpSp>
        <p:nvGrpSpPr>
          <p:cNvPr id="21" name="组合 20"/>
          <p:cNvGrpSpPr/>
          <p:nvPr/>
        </p:nvGrpSpPr>
        <p:grpSpPr>
          <a:xfrm>
            <a:off x="6165168" y="1722693"/>
            <a:ext cx="1285727" cy="1218898"/>
            <a:chOff x="6023394" y="2102380"/>
            <a:chExt cx="1175464" cy="1114366"/>
          </a:xfrm>
        </p:grpSpPr>
        <p:sp>
          <p:nvSpPr>
            <p:cNvPr id="39" name="右箭头 38"/>
            <p:cNvSpPr/>
            <p:nvPr/>
          </p:nvSpPr>
          <p:spPr>
            <a:xfrm>
              <a:off x="6023394" y="2102380"/>
              <a:ext cx="1175464" cy="1114366"/>
            </a:xfrm>
            <a:prstGeom prst="rightArrow">
              <a:avLst>
                <a:gd name="adj1" fmla="val 82794"/>
                <a:gd name="adj2" fmla="val 49387"/>
              </a:avLst>
            </a:prstGeom>
            <a:gradFill flip="none" rotWithShape="1">
              <a:gsLst>
                <a:gs pos="100000">
                  <a:srgbClr val="FF0000"/>
                </a:gs>
                <a:gs pos="47000">
                  <a:srgbClr val="C00000"/>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文本框 39"/>
            <p:cNvSpPr txBox="1"/>
            <p:nvPr/>
          </p:nvSpPr>
          <p:spPr>
            <a:xfrm>
              <a:off x="6238657" y="2511716"/>
              <a:ext cx="791211" cy="253244"/>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插入文本</a:t>
              </a:r>
            </a:p>
          </p:txBody>
        </p:sp>
      </p:grpSp>
      <p:grpSp>
        <p:nvGrpSpPr>
          <p:cNvPr id="22" name="组合 21"/>
          <p:cNvGrpSpPr/>
          <p:nvPr/>
        </p:nvGrpSpPr>
        <p:grpSpPr>
          <a:xfrm>
            <a:off x="1890831" y="1769764"/>
            <a:ext cx="1285727" cy="1218898"/>
            <a:chOff x="6023394" y="2102380"/>
            <a:chExt cx="1175464" cy="1114366"/>
          </a:xfrm>
        </p:grpSpPr>
        <p:sp>
          <p:nvSpPr>
            <p:cNvPr id="37" name="右箭头 36"/>
            <p:cNvSpPr/>
            <p:nvPr/>
          </p:nvSpPr>
          <p:spPr>
            <a:xfrm flipH="1">
              <a:off x="6023394" y="2102380"/>
              <a:ext cx="1175464" cy="1114366"/>
            </a:xfrm>
            <a:prstGeom prst="rightArrow">
              <a:avLst>
                <a:gd name="adj1" fmla="val 82794"/>
                <a:gd name="adj2" fmla="val 49387"/>
              </a:avLst>
            </a:prstGeom>
            <a:gradFill flip="none" rotWithShape="1">
              <a:gsLst>
                <a:gs pos="100000">
                  <a:srgbClr val="FF0000"/>
                </a:gs>
                <a:gs pos="47000">
                  <a:srgbClr val="C00000"/>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文本框 37"/>
            <p:cNvSpPr txBox="1"/>
            <p:nvPr/>
          </p:nvSpPr>
          <p:spPr>
            <a:xfrm>
              <a:off x="6238657" y="2511716"/>
              <a:ext cx="791211" cy="253244"/>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插入文本</a:t>
              </a:r>
            </a:p>
          </p:txBody>
        </p:sp>
      </p:grpSp>
      <p:sp>
        <p:nvSpPr>
          <p:cNvPr id="29" name="文本框 28"/>
          <p:cNvSpPr txBox="1"/>
          <p:nvPr/>
        </p:nvSpPr>
        <p:spPr>
          <a:xfrm>
            <a:off x="3945033" y="2246185"/>
            <a:ext cx="1501342" cy="338554"/>
          </a:xfrm>
          <a:prstGeom prst="rect">
            <a:avLst/>
          </a:prstGeom>
          <a:noFill/>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插入标签文本</a:t>
            </a:r>
          </a:p>
        </p:txBody>
      </p:sp>
      <p:grpSp>
        <p:nvGrpSpPr>
          <p:cNvPr id="8" name="组合 7"/>
          <p:cNvGrpSpPr/>
          <p:nvPr/>
        </p:nvGrpSpPr>
        <p:grpSpPr>
          <a:xfrm>
            <a:off x="2858409" y="451858"/>
            <a:ext cx="3722548" cy="3854710"/>
            <a:chOff x="2813324" y="588741"/>
            <a:chExt cx="3722548" cy="3854710"/>
          </a:xfrm>
        </p:grpSpPr>
        <p:sp>
          <p:nvSpPr>
            <p:cNvPr id="28" name="环形箭头 27"/>
            <p:cNvSpPr/>
            <p:nvPr/>
          </p:nvSpPr>
          <p:spPr>
            <a:xfrm rot="3586347">
              <a:off x="2747243" y="654822"/>
              <a:ext cx="3854710" cy="3722548"/>
            </a:xfrm>
            <a:prstGeom prst="circularArrow">
              <a:avLst>
                <a:gd name="adj1" fmla="val 24453"/>
                <a:gd name="adj2" fmla="val 1294546"/>
                <a:gd name="adj3" fmla="val 20267486"/>
                <a:gd name="adj4" fmla="val 16014129"/>
                <a:gd name="adj5" fmla="val 17650"/>
              </a:avLst>
            </a:prstGeom>
            <a:gradFill>
              <a:gsLst>
                <a:gs pos="100000">
                  <a:srgbClr val="FF0000"/>
                </a:gs>
                <a:gs pos="46000">
                  <a:srgbClr val="C00000"/>
                </a:gs>
              </a:gsLst>
              <a:path path="circle">
                <a:fillToRect l="100000" t="100000"/>
              </a:path>
            </a:gradFill>
            <a:ln>
              <a:noFill/>
            </a:ln>
            <a:effectLst>
              <a:outerShdw blurRad="50800" dist="25400" algn="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0" name="文本框 29"/>
            <p:cNvSpPr txBox="1"/>
            <p:nvPr/>
          </p:nvSpPr>
          <p:spPr>
            <a:xfrm>
              <a:off x="5548972" y="2418426"/>
              <a:ext cx="694451" cy="415498"/>
            </a:xfrm>
            <a:prstGeom prst="rect">
              <a:avLst/>
            </a:prstGeom>
            <a:noFill/>
          </p:spPr>
          <p:txBody>
            <a:bodyPr wrap="squar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点击插入文本</a:t>
              </a:r>
            </a:p>
          </p:txBody>
        </p:sp>
      </p:grpSp>
      <p:grpSp>
        <p:nvGrpSpPr>
          <p:cNvPr id="4" name="组合 3"/>
          <p:cNvGrpSpPr/>
          <p:nvPr/>
        </p:nvGrpSpPr>
        <p:grpSpPr>
          <a:xfrm>
            <a:off x="2974975" y="723558"/>
            <a:ext cx="3409739" cy="3409738"/>
            <a:chOff x="2929890" y="860441"/>
            <a:chExt cx="3409739" cy="3409738"/>
          </a:xfrm>
        </p:grpSpPr>
        <p:sp>
          <p:nvSpPr>
            <p:cNvPr id="24" name="空心弧 23"/>
            <p:cNvSpPr/>
            <p:nvPr/>
          </p:nvSpPr>
          <p:spPr>
            <a:xfrm>
              <a:off x="2929890" y="860441"/>
              <a:ext cx="3409739" cy="3409738"/>
            </a:xfrm>
            <a:prstGeom prst="blockArc">
              <a:avLst>
                <a:gd name="adj1" fmla="val 16010834"/>
                <a:gd name="adj2" fmla="val 19395561"/>
                <a:gd name="adj3" fmla="val 26154"/>
              </a:avLst>
            </a:prstGeom>
            <a:gradFill flip="none" rotWithShape="1">
              <a:gsLst>
                <a:gs pos="100000">
                  <a:schemeClr val="bg1">
                    <a:lumMod val="75000"/>
                  </a:schemeClr>
                </a:gs>
                <a:gs pos="0">
                  <a:schemeClr val="bg1">
                    <a:lumMod val="85000"/>
                  </a:schemeClr>
                </a:gs>
              </a:gsLst>
              <a:lin ang="108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1" name="文本框 30"/>
            <p:cNvSpPr txBox="1"/>
            <p:nvPr/>
          </p:nvSpPr>
          <p:spPr>
            <a:xfrm>
              <a:off x="4831440" y="1218554"/>
              <a:ext cx="694451" cy="415498"/>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050" dirty="0"/>
                <a:t>点击插入文本</a:t>
              </a:r>
            </a:p>
          </p:txBody>
        </p:sp>
      </p:grpSp>
      <p:grpSp>
        <p:nvGrpSpPr>
          <p:cNvPr id="3" name="组合 2"/>
          <p:cNvGrpSpPr/>
          <p:nvPr/>
        </p:nvGrpSpPr>
        <p:grpSpPr>
          <a:xfrm>
            <a:off x="2974974" y="723558"/>
            <a:ext cx="3409739" cy="3409738"/>
            <a:chOff x="2929889" y="860441"/>
            <a:chExt cx="3409739" cy="3409738"/>
          </a:xfrm>
        </p:grpSpPr>
        <p:sp>
          <p:nvSpPr>
            <p:cNvPr id="25" name="空心弧 24"/>
            <p:cNvSpPr/>
            <p:nvPr/>
          </p:nvSpPr>
          <p:spPr>
            <a:xfrm>
              <a:off x="2929889" y="860441"/>
              <a:ext cx="3409739" cy="3409738"/>
            </a:xfrm>
            <a:prstGeom prst="blockArc">
              <a:avLst>
                <a:gd name="adj1" fmla="val 12426747"/>
                <a:gd name="adj2" fmla="val 15847260"/>
                <a:gd name="adj3" fmla="val 26154"/>
              </a:avLst>
            </a:prstGeom>
            <a:gradFill flip="none" rotWithShape="1">
              <a:gsLst>
                <a:gs pos="100000">
                  <a:srgbClr val="C5C5C5"/>
                </a:gs>
                <a:gs pos="0">
                  <a:srgbClr val="D9D9D9"/>
                </a:gs>
              </a:gsLst>
              <a:lin ang="81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2" name="文本框 31"/>
            <p:cNvSpPr txBox="1"/>
            <p:nvPr/>
          </p:nvSpPr>
          <p:spPr>
            <a:xfrm>
              <a:off x="3598480" y="1354363"/>
              <a:ext cx="694451" cy="415498"/>
            </a:xfrm>
            <a:prstGeom prst="rect">
              <a:avLst/>
            </a:prstGeom>
            <a:noFill/>
          </p:spPr>
          <p:txBody>
            <a:bodyPr wrap="square" rtlCol="0">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点击插入文本</a:t>
              </a:r>
            </a:p>
          </p:txBody>
        </p:sp>
      </p:grpSp>
      <p:grpSp>
        <p:nvGrpSpPr>
          <p:cNvPr id="2" name="组合 1"/>
          <p:cNvGrpSpPr/>
          <p:nvPr/>
        </p:nvGrpSpPr>
        <p:grpSpPr>
          <a:xfrm>
            <a:off x="2974973" y="723556"/>
            <a:ext cx="3409739" cy="3409738"/>
            <a:chOff x="2929888" y="860439"/>
            <a:chExt cx="3409739" cy="3409738"/>
          </a:xfrm>
        </p:grpSpPr>
        <p:sp>
          <p:nvSpPr>
            <p:cNvPr id="26" name="空心弧 25"/>
            <p:cNvSpPr/>
            <p:nvPr/>
          </p:nvSpPr>
          <p:spPr>
            <a:xfrm>
              <a:off x="2929888" y="860439"/>
              <a:ext cx="3409739" cy="3409738"/>
            </a:xfrm>
            <a:prstGeom prst="blockArc">
              <a:avLst>
                <a:gd name="adj1" fmla="val 8833634"/>
                <a:gd name="adj2" fmla="val 12267924"/>
                <a:gd name="adj3" fmla="val 25855"/>
              </a:avLst>
            </a:prstGeom>
            <a:gradFill flip="none" rotWithShape="1">
              <a:gsLst>
                <a:gs pos="100000">
                  <a:srgbClr val="BEBEBE"/>
                </a:gs>
                <a:gs pos="0">
                  <a:srgbClr val="D0D0D0"/>
                </a:gs>
              </a:gsLst>
              <a:lin ang="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3" name="文本框 32"/>
            <p:cNvSpPr txBox="1"/>
            <p:nvPr/>
          </p:nvSpPr>
          <p:spPr>
            <a:xfrm>
              <a:off x="3178757" y="2633412"/>
              <a:ext cx="694451" cy="415498"/>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050" dirty="0"/>
                <a:t>点击插入文本</a:t>
              </a:r>
            </a:p>
          </p:txBody>
        </p:sp>
      </p:grpSp>
      <p:grpSp>
        <p:nvGrpSpPr>
          <p:cNvPr id="7" name="组合 6"/>
          <p:cNvGrpSpPr/>
          <p:nvPr/>
        </p:nvGrpSpPr>
        <p:grpSpPr>
          <a:xfrm>
            <a:off x="2974973" y="723552"/>
            <a:ext cx="3409739" cy="3409738"/>
            <a:chOff x="2929888" y="860435"/>
            <a:chExt cx="3409739" cy="3409738"/>
          </a:xfrm>
        </p:grpSpPr>
        <p:sp>
          <p:nvSpPr>
            <p:cNvPr id="27" name="空心弧 26"/>
            <p:cNvSpPr/>
            <p:nvPr/>
          </p:nvSpPr>
          <p:spPr>
            <a:xfrm>
              <a:off x="2929888" y="860435"/>
              <a:ext cx="3409739" cy="3409738"/>
            </a:xfrm>
            <a:prstGeom prst="blockArc">
              <a:avLst>
                <a:gd name="adj1" fmla="val 5202372"/>
                <a:gd name="adj2" fmla="val 8696403"/>
                <a:gd name="adj3" fmla="val 25709"/>
              </a:avLst>
            </a:prstGeom>
            <a:gradFill flip="none" rotWithShape="1">
              <a:gsLst>
                <a:gs pos="100000">
                  <a:srgbClr val="C0C0C0"/>
                </a:gs>
                <a:gs pos="0">
                  <a:srgbClr val="D5D5D5"/>
                </a:gs>
              </a:gsLst>
              <a:lin ang="189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34" name="文本框 33"/>
            <p:cNvSpPr txBox="1"/>
            <p:nvPr/>
          </p:nvSpPr>
          <p:spPr>
            <a:xfrm>
              <a:off x="3797418" y="3501895"/>
              <a:ext cx="694451" cy="415498"/>
            </a:xfrm>
            <a:prstGeom prst="rect">
              <a:avLst/>
            </a:prstGeom>
            <a:noFill/>
          </p:spPr>
          <p:txBody>
            <a:bodyPr wrap="square" rtlCol="0">
              <a:spAutoFit/>
            </a:bodyPr>
            <a:lstStyle>
              <a:defPPr>
                <a:defRPr lang="zh-CN"/>
              </a:defPPr>
              <a:lvl1pP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050" dirty="0"/>
                <a:t>点击插入文本</a:t>
              </a:r>
            </a:p>
          </p:txBody>
        </p:sp>
      </p:grpSp>
      <p:sp>
        <p:nvSpPr>
          <p:cNvPr id="36" name="椭圆 35"/>
          <p:cNvSpPr/>
          <p:nvPr/>
        </p:nvSpPr>
        <p:spPr>
          <a:xfrm>
            <a:off x="3556356" y="4280737"/>
            <a:ext cx="2381295" cy="421289"/>
          </a:xfrm>
          <a:prstGeom prst="ellipse">
            <a:avLst/>
          </a:prstGeom>
          <a:gradFill flip="none" rotWithShape="1">
            <a:gsLst>
              <a:gs pos="100000">
                <a:srgbClr val="A3A3A3">
                  <a:alpha val="0"/>
                </a:srgbClr>
              </a:gs>
              <a:gs pos="0">
                <a:srgbClr val="A3A3A3">
                  <a:alpha val="7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6" name="图片 5"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12" name="组合 11"/>
          <p:cNvGrpSpPr/>
          <p:nvPr/>
        </p:nvGrpSpPr>
        <p:grpSpPr>
          <a:xfrm>
            <a:off x="15240" y="198755"/>
            <a:ext cx="2970421" cy="417830"/>
            <a:chOff x="24" y="313"/>
            <a:chExt cx="4678" cy="658"/>
          </a:xfrm>
        </p:grpSpPr>
        <p:sp>
          <p:nvSpPr>
            <p:cNvPr id="68"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10"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3" name="直接连接符 12"/>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4000"/>
                            </p:stCondLst>
                            <p:childTnLst>
                              <p:par>
                                <p:cTn id="37" presetID="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2" presetClass="entr" presetSubtype="2"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0" name="组合 59"/>
          <p:cNvGrpSpPr/>
          <p:nvPr/>
        </p:nvGrpSpPr>
        <p:grpSpPr>
          <a:xfrm>
            <a:off x="4192797" y="715289"/>
            <a:ext cx="1366606" cy="1385531"/>
            <a:chOff x="4192797" y="1073429"/>
            <a:chExt cx="1366606" cy="1385531"/>
          </a:xfrm>
        </p:grpSpPr>
        <p:grpSp>
          <p:nvGrpSpPr>
            <p:cNvPr id="34" name="组合 33"/>
            <p:cNvGrpSpPr/>
            <p:nvPr/>
          </p:nvGrpSpPr>
          <p:grpSpPr>
            <a:xfrm>
              <a:off x="4192797" y="1073429"/>
              <a:ext cx="1366606" cy="1385531"/>
              <a:chOff x="4964806" y="658391"/>
              <a:chExt cx="2253802" cy="2305319"/>
            </a:xfrm>
            <a:effectLst>
              <a:outerShdw blurRad="279400" dist="127000" dir="7740000" sx="102000" sy="102000" algn="r" rotWithShape="0">
                <a:prstClr val="black">
                  <a:alpha val="40000"/>
                </a:prstClr>
              </a:outerShdw>
            </a:effectLst>
          </p:grpSpPr>
          <p:sp>
            <p:nvSpPr>
              <p:cNvPr id="44" name="泪滴形 43"/>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5" name="泪滴形 44"/>
              <p:cNvSpPr/>
              <p:nvPr/>
            </p:nvSpPr>
            <p:spPr>
              <a:xfrm rot="8119616">
                <a:off x="5065848" y="780372"/>
                <a:ext cx="2051718" cy="2053636"/>
              </a:xfrm>
              <a:prstGeom prst="teardrop">
                <a:avLst>
                  <a:gd name="adj" fmla="val 101143"/>
                </a:avLst>
              </a:prstGeom>
              <a:gradFill>
                <a:gsLst>
                  <a:gs pos="99000">
                    <a:schemeClr val="bg1">
                      <a:lumMod val="85000"/>
                    </a:schemeClr>
                  </a:gs>
                  <a:gs pos="46000">
                    <a:schemeClr val="bg1">
                      <a:lumMod val="65000"/>
                    </a:schemeClr>
                  </a:gs>
                </a:gsLst>
                <a:path path="circle">
                  <a:fillToRect l="100000" t="100000"/>
                </a:path>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29" name="Freeform 109"/>
            <p:cNvSpPr>
              <a:spLocks noEditPoints="1"/>
            </p:cNvSpPr>
            <p:nvPr/>
          </p:nvSpPr>
          <p:spPr bwMode="auto">
            <a:xfrm flipH="1">
              <a:off x="4754463" y="152269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nvGrpSpPr>
            <p:cNvPr id="30" name="组合 29"/>
            <p:cNvGrpSpPr/>
            <p:nvPr/>
          </p:nvGrpSpPr>
          <p:grpSpPr>
            <a:xfrm>
              <a:off x="4754463" y="1681878"/>
              <a:ext cx="32039" cy="125624"/>
              <a:chOff x="1791441" y="472374"/>
              <a:chExt cx="745790" cy="2750733"/>
            </a:xfrm>
          </p:grpSpPr>
          <p:sp>
            <p:nvSpPr>
              <p:cNvPr id="31" name="Freeform 108"/>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32"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33"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grpSp>
      <p:grpSp>
        <p:nvGrpSpPr>
          <p:cNvPr id="66" name="组合 65"/>
          <p:cNvGrpSpPr/>
          <p:nvPr/>
        </p:nvGrpSpPr>
        <p:grpSpPr>
          <a:xfrm>
            <a:off x="4182079" y="2738463"/>
            <a:ext cx="1366606" cy="1385531"/>
            <a:chOff x="4182079" y="3096603"/>
            <a:chExt cx="1366606" cy="1385531"/>
          </a:xfrm>
        </p:grpSpPr>
        <p:grpSp>
          <p:nvGrpSpPr>
            <p:cNvPr id="35" name="组合 34"/>
            <p:cNvGrpSpPr/>
            <p:nvPr/>
          </p:nvGrpSpPr>
          <p:grpSpPr>
            <a:xfrm flipV="1">
              <a:off x="4182079" y="3096603"/>
              <a:ext cx="1366606" cy="1385531"/>
              <a:chOff x="4964806" y="658391"/>
              <a:chExt cx="2253802" cy="2305319"/>
            </a:xfrm>
            <a:effectLst>
              <a:outerShdw blurRad="279400" dist="127000" dir="7740000" sx="102000" sy="102000" algn="r" rotWithShape="0">
                <a:prstClr val="black">
                  <a:alpha val="40000"/>
                </a:prstClr>
              </a:outerShdw>
            </a:effectLst>
          </p:grpSpPr>
          <p:sp>
            <p:nvSpPr>
              <p:cNvPr id="42" name="泪滴形 41"/>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3" name="泪滴形 42"/>
              <p:cNvSpPr/>
              <p:nvPr/>
            </p:nvSpPr>
            <p:spPr>
              <a:xfrm rot="8119616">
                <a:off x="5065848" y="780372"/>
                <a:ext cx="2051718" cy="2053636"/>
              </a:xfrm>
              <a:prstGeom prst="teardrop">
                <a:avLst>
                  <a:gd name="adj" fmla="val 101143"/>
                </a:avLst>
              </a:prstGeom>
              <a:gradFill>
                <a:gsLst>
                  <a:gs pos="99000">
                    <a:schemeClr val="bg1">
                      <a:lumMod val="85000"/>
                    </a:schemeClr>
                  </a:gs>
                  <a:gs pos="46000">
                    <a:schemeClr val="bg1">
                      <a:lumMod val="65000"/>
                    </a:schemeClr>
                  </a:gs>
                </a:gsLst>
                <a:path path="circle">
                  <a:fillToRect l="100000" t="100000"/>
                </a:path>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61" name="组合 60"/>
            <p:cNvGrpSpPr/>
            <p:nvPr/>
          </p:nvGrpSpPr>
          <p:grpSpPr>
            <a:xfrm>
              <a:off x="4765181" y="3745139"/>
              <a:ext cx="221837" cy="284803"/>
              <a:chOff x="4765181" y="3745139"/>
              <a:chExt cx="221837" cy="284803"/>
            </a:xfrm>
          </p:grpSpPr>
          <p:sp>
            <p:nvSpPr>
              <p:cNvPr id="14" name="Freeform 109"/>
              <p:cNvSpPr>
                <a:spLocks noEditPoints="1"/>
              </p:cNvSpPr>
              <p:nvPr/>
            </p:nvSpPr>
            <p:spPr bwMode="auto">
              <a:xfrm flipH="1">
                <a:off x="4765181" y="374513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nvGrpSpPr>
              <p:cNvPr id="15" name="组合 14"/>
              <p:cNvGrpSpPr/>
              <p:nvPr/>
            </p:nvGrpSpPr>
            <p:grpSpPr>
              <a:xfrm>
                <a:off x="4765181" y="3904318"/>
                <a:ext cx="32039" cy="125624"/>
                <a:chOff x="1791441" y="472374"/>
                <a:chExt cx="745790" cy="2750733"/>
              </a:xfrm>
            </p:grpSpPr>
            <p:sp>
              <p:nvSpPr>
                <p:cNvPr id="16" name="Freeform 108"/>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17"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18"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grpSp>
      </p:grpSp>
      <p:grpSp>
        <p:nvGrpSpPr>
          <p:cNvPr id="59" name="组合 58"/>
          <p:cNvGrpSpPr/>
          <p:nvPr/>
        </p:nvGrpSpPr>
        <p:grpSpPr>
          <a:xfrm>
            <a:off x="3140552" y="1741020"/>
            <a:ext cx="1397843" cy="1354569"/>
            <a:chOff x="3140552" y="2099160"/>
            <a:chExt cx="1397843" cy="1354569"/>
          </a:xfrm>
        </p:grpSpPr>
        <p:grpSp>
          <p:nvGrpSpPr>
            <p:cNvPr id="37" name="组合 36"/>
            <p:cNvGrpSpPr/>
            <p:nvPr/>
          </p:nvGrpSpPr>
          <p:grpSpPr>
            <a:xfrm rot="16200000">
              <a:off x="3162189" y="2077523"/>
              <a:ext cx="1354569" cy="1397843"/>
              <a:chOff x="4964806" y="658391"/>
              <a:chExt cx="2253802" cy="2305319"/>
            </a:xfrm>
            <a:effectLst>
              <a:outerShdw blurRad="279400" dist="127000" dir="7740000" sx="102000" sy="102000" algn="r" rotWithShape="0">
                <a:prstClr val="black">
                  <a:alpha val="40000"/>
                </a:prstClr>
              </a:outerShdw>
            </a:effectLst>
          </p:grpSpPr>
          <p:sp>
            <p:nvSpPr>
              <p:cNvPr id="38" name="泪滴形 37"/>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泪滴形 38"/>
              <p:cNvSpPr/>
              <p:nvPr/>
            </p:nvSpPr>
            <p:spPr>
              <a:xfrm rot="8119616">
                <a:off x="5065848" y="780372"/>
                <a:ext cx="2051718" cy="2053636"/>
              </a:xfrm>
              <a:prstGeom prst="teardrop">
                <a:avLst>
                  <a:gd name="adj" fmla="val 101143"/>
                </a:avLst>
              </a:prstGeom>
              <a:gradFill>
                <a:gsLst>
                  <a:gs pos="99000">
                    <a:srgbClr val="FF0000"/>
                  </a:gs>
                  <a:gs pos="46000">
                    <a:srgbClr val="C00000"/>
                  </a:gs>
                </a:gsLst>
                <a:path path="circle">
                  <a:fillToRect l="100000" t="100000"/>
                </a:path>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24" name="Freeform 109"/>
            <p:cNvSpPr>
              <a:spLocks noEditPoints="1"/>
            </p:cNvSpPr>
            <p:nvPr/>
          </p:nvSpPr>
          <p:spPr bwMode="auto">
            <a:xfrm flipH="1">
              <a:off x="3541897" y="2636214"/>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nvGrpSpPr>
            <p:cNvPr id="25" name="组合 24"/>
            <p:cNvGrpSpPr/>
            <p:nvPr/>
          </p:nvGrpSpPr>
          <p:grpSpPr>
            <a:xfrm>
              <a:off x="3541897" y="2795393"/>
              <a:ext cx="32039" cy="125624"/>
              <a:chOff x="1791441" y="472374"/>
              <a:chExt cx="745790" cy="2750733"/>
            </a:xfrm>
          </p:grpSpPr>
          <p:sp>
            <p:nvSpPr>
              <p:cNvPr id="26" name="Freeform 108"/>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27"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28"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grpSp>
      <p:grpSp>
        <p:nvGrpSpPr>
          <p:cNvPr id="8" name="组合 7"/>
          <p:cNvGrpSpPr/>
          <p:nvPr/>
        </p:nvGrpSpPr>
        <p:grpSpPr>
          <a:xfrm>
            <a:off x="5213805" y="1741022"/>
            <a:ext cx="1397843" cy="1354569"/>
            <a:chOff x="5213805" y="2099162"/>
            <a:chExt cx="1397843" cy="1354569"/>
          </a:xfrm>
        </p:grpSpPr>
        <p:grpSp>
          <p:nvGrpSpPr>
            <p:cNvPr id="36" name="组合 35"/>
            <p:cNvGrpSpPr/>
            <p:nvPr/>
          </p:nvGrpSpPr>
          <p:grpSpPr>
            <a:xfrm rot="5400000">
              <a:off x="5235442" y="2077525"/>
              <a:ext cx="1354569" cy="1397843"/>
              <a:chOff x="4964806" y="658391"/>
              <a:chExt cx="2253802" cy="2305319"/>
            </a:xfrm>
            <a:effectLst>
              <a:outerShdw blurRad="279400" dist="127000" dir="7740000" sx="102000" sy="102000" algn="r" rotWithShape="0">
                <a:prstClr val="black">
                  <a:alpha val="40000"/>
                </a:prstClr>
              </a:outerShdw>
            </a:effectLst>
          </p:grpSpPr>
          <p:sp>
            <p:nvSpPr>
              <p:cNvPr id="40" name="泪滴形 39"/>
              <p:cNvSpPr/>
              <p:nvPr/>
            </p:nvSpPr>
            <p:spPr>
              <a:xfrm rot="8119616">
                <a:off x="4964806" y="658391"/>
                <a:ext cx="2253802" cy="2305319"/>
              </a:xfrm>
              <a:prstGeom prst="teardrop">
                <a:avLst>
                  <a:gd name="adj" fmla="val 101143"/>
                </a:avLst>
              </a:prstGeom>
              <a:gradFill>
                <a:gsLst>
                  <a:gs pos="100000">
                    <a:schemeClr val="bg1"/>
                  </a:gs>
                  <a:gs pos="67000">
                    <a:schemeClr val="bg1">
                      <a:lumMod val="95000"/>
                    </a:schemeClr>
                  </a:gs>
                  <a:gs pos="31000">
                    <a:schemeClr val="bg1">
                      <a:lumMod val="85000"/>
                    </a:schemeClr>
                  </a:gs>
                  <a:gs pos="0">
                    <a:schemeClr val="bg1">
                      <a:lumMod val="75000"/>
                    </a:schemeClr>
                  </a:gs>
                </a:gsLst>
                <a:lin ang="7800000" scaled="0"/>
              </a:gradFill>
              <a:ln w="57150">
                <a:gradFill>
                  <a:gsLst>
                    <a:gs pos="16000">
                      <a:schemeClr val="bg1">
                        <a:lumMod val="85000"/>
                      </a:schemeClr>
                    </a:gs>
                    <a:gs pos="0">
                      <a:schemeClr val="bg1">
                        <a:lumMod val="75000"/>
                      </a:schemeClr>
                    </a:gs>
                    <a:gs pos="100000">
                      <a:schemeClr val="bg1">
                        <a:lumMod val="96000"/>
                      </a:schemeClr>
                    </a:gs>
                  </a:gsLst>
                  <a:lin ang="17400000" scaled="0"/>
                </a:gradFill>
              </a:ln>
              <a:scene3d>
                <a:camera prst="orthographicFront"/>
                <a:lightRig rig="threePt"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1" name="泪滴形 40"/>
              <p:cNvSpPr/>
              <p:nvPr/>
            </p:nvSpPr>
            <p:spPr>
              <a:xfrm rot="8119616">
                <a:off x="5065849" y="780373"/>
                <a:ext cx="2051717" cy="2053636"/>
              </a:xfrm>
              <a:prstGeom prst="teardrop">
                <a:avLst>
                  <a:gd name="adj" fmla="val 101143"/>
                </a:avLst>
              </a:prstGeom>
              <a:gradFill>
                <a:gsLst>
                  <a:gs pos="99000">
                    <a:srgbClr val="FF0000"/>
                  </a:gs>
                  <a:gs pos="46000">
                    <a:srgbClr val="C00000"/>
                  </a:gs>
                </a:gsLst>
                <a:path path="circle">
                  <a:fillToRect l="100000" t="100000"/>
                </a:path>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9" name="Freeform 109"/>
            <p:cNvSpPr>
              <a:spLocks noEditPoints="1"/>
            </p:cNvSpPr>
            <p:nvPr/>
          </p:nvSpPr>
          <p:spPr bwMode="auto">
            <a:xfrm flipH="1">
              <a:off x="5986165" y="2596649"/>
              <a:ext cx="221837" cy="28480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nvGrpSpPr>
            <p:cNvPr id="20" name="组合 19"/>
            <p:cNvGrpSpPr/>
            <p:nvPr/>
          </p:nvGrpSpPr>
          <p:grpSpPr>
            <a:xfrm>
              <a:off x="5986165" y="2755828"/>
              <a:ext cx="32039" cy="125624"/>
              <a:chOff x="1791441" y="472374"/>
              <a:chExt cx="745790" cy="2750733"/>
            </a:xfrm>
          </p:grpSpPr>
          <p:sp>
            <p:nvSpPr>
              <p:cNvPr id="21" name="Freeform 108"/>
              <p:cNvSpPr/>
              <p:nvPr/>
            </p:nvSpPr>
            <p:spPr bwMode="auto">
              <a:xfrm flipH="1">
                <a:off x="1791441" y="2573174"/>
                <a:ext cx="720238" cy="649933"/>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22" name="Rectangle 110"/>
              <p:cNvSpPr>
                <a:spLocks noChangeArrowheads="1"/>
              </p:cNvSpPr>
              <p:nvPr/>
            </p:nvSpPr>
            <p:spPr bwMode="auto">
              <a:xfrm flipH="1">
                <a:off x="1816993" y="472374"/>
                <a:ext cx="720238" cy="641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sp>
            <p:nvSpPr>
              <p:cNvPr id="23" name="Rectangle 111"/>
              <p:cNvSpPr>
                <a:spLocks noChangeArrowheads="1"/>
              </p:cNvSpPr>
              <p:nvPr/>
            </p:nvSpPr>
            <p:spPr bwMode="auto">
              <a:xfrm flipH="1">
                <a:off x="1816753" y="1518500"/>
                <a:ext cx="720238" cy="649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596" tIns="34798" rIns="69596" bIns="3479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5325">
                  <a:defRPr/>
                </a:pPr>
                <a:endParaRPr lang="zh-CN" altLang="en-US" sz="1370">
                  <a:solidFill>
                    <a:sysClr val="windowText" lastClr="000000"/>
                  </a:solidFill>
                  <a:latin typeface="Calibri" panose="020F0502020204030204"/>
                  <a:ea typeface="宋体" panose="02010600030101010101" pitchFamily="2" charset="-122"/>
                </a:endParaRPr>
              </a:p>
            </p:txBody>
          </p:sp>
        </p:grpSp>
      </p:grpSp>
      <p:grpSp>
        <p:nvGrpSpPr>
          <p:cNvPr id="63" name="组合 62"/>
          <p:cNvGrpSpPr/>
          <p:nvPr/>
        </p:nvGrpSpPr>
        <p:grpSpPr>
          <a:xfrm>
            <a:off x="5655602" y="720597"/>
            <a:ext cx="3126154" cy="1066179"/>
            <a:chOff x="5655602" y="1078737"/>
            <a:chExt cx="3126154" cy="1066179"/>
          </a:xfrm>
        </p:grpSpPr>
        <p:pic>
          <p:nvPicPr>
            <p:cNvPr id="46" name="图片 45"/>
            <p:cNvPicPr>
              <a:picLocks noChangeAspect="1"/>
            </p:cNvPicPr>
            <p:nvPr/>
          </p:nvPicPr>
          <p:blipFill>
            <a:blip r:embed="rId2"/>
            <a:stretch>
              <a:fillRect/>
            </a:stretch>
          </p:blipFill>
          <p:spPr>
            <a:xfrm>
              <a:off x="5655602" y="1330988"/>
              <a:ext cx="3126154" cy="668225"/>
            </a:xfrm>
            <a:prstGeom prst="rect">
              <a:avLst/>
            </a:prstGeom>
          </p:spPr>
        </p:pic>
        <p:sp>
          <p:nvSpPr>
            <p:cNvPr id="50" name="文本框 49"/>
            <p:cNvSpPr txBox="1"/>
            <p:nvPr/>
          </p:nvSpPr>
          <p:spPr>
            <a:xfrm>
              <a:off x="6528373" y="1078737"/>
              <a:ext cx="1780794"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点击添加标题</a:t>
              </a:r>
            </a:p>
          </p:txBody>
        </p:sp>
        <p:sp>
          <p:nvSpPr>
            <p:cNvPr id="51" name="文本框 50"/>
            <p:cNvSpPr txBox="1"/>
            <p:nvPr/>
          </p:nvSpPr>
          <p:spPr>
            <a:xfrm>
              <a:off x="6523904" y="1396506"/>
              <a:ext cx="1583019" cy="748410"/>
            </a:xfrm>
            <a:prstGeom prst="rect">
              <a:avLst/>
            </a:prstGeom>
            <a:noFill/>
          </p:spPr>
          <p:txBody>
            <a:bodyPr wrap="square" rtlCol="0">
              <a:spAutoFit/>
            </a:bodyPr>
            <a:lstStyle/>
            <a:p>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点击添加</a:t>
              </a: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65"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endPar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5655602" y="3226710"/>
            <a:ext cx="3126154" cy="1413992"/>
            <a:chOff x="5655602" y="3584850"/>
            <a:chExt cx="3126154" cy="1413992"/>
          </a:xfrm>
        </p:grpSpPr>
        <p:pic>
          <p:nvPicPr>
            <p:cNvPr id="47" name="图片 46"/>
            <p:cNvPicPr>
              <a:picLocks noChangeAspect="1"/>
            </p:cNvPicPr>
            <p:nvPr/>
          </p:nvPicPr>
          <p:blipFill>
            <a:blip r:embed="rId2"/>
            <a:stretch>
              <a:fillRect/>
            </a:stretch>
          </p:blipFill>
          <p:spPr>
            <a:xfrm flipV="1">
              <a:off x="5655602" y="3584850"/>
              <a:ext cx="3126154" cy="668225"/>
            </a:xfrm>
            <a:prstGeom prst="rect">
              <a:avLst/>
            </a:prstGeom>
          </p:spPr>
        </p:pic>
        <p:sp>
          <p:nvSpPr>
            <p:cNvPr id="52" name="文本框 51"/>
            <p:cNvSpPr txBox="1"/>
            <p:nvPr/>
          </p:nvSpPr>
          <p:spPr>
            <a:xfrm>
              <a:off x="6528373" y="3932663"/>
              <a:ext cx="1780794"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点击添加标题</a:t>
              </a:r>
            </a:p>
          </p:txBody>
        </p:sp>
        <p:sp>
          <p:nvSpPr>
            <p:cNvPr id="53" name="文本框 52"/>
            <p:cNvSpPr txBox="1"/>
            <p:nvPr/>
          </p:nvSpPr>
          <p:spPr>
            <a:xfrm>
              <a:off x="6523904" y="4250432"/>
              <a:ext cx="1583019" cy="748410"/>
            </a:xfrm>
            <a:prstGeom prst="rect">
              <a:avLst/>
            </a:prstGeom>
            <a:noFill/>
          </p:spPr>
          <p:txBody>
            <a:bodyPr wrap="square" rtlCol="0">
              <a:spAutoFit/>
            </a:bodyPr>
            <a:lstStyle/>
            <a:p>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点击添加</a:t>
              </a: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65"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endPar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1007892" y="711403"/>
            <a:ext cx="3126154" cy="1067487"/>
            <a:chOff x="1007892" y="1069543"/>
            <a:chExt cx="3126154" cy="1067487"/>
          </a:xfrm>
        </p:grpSpPr>
        <p:pic>
          <p:nvPicPr>
            <p:cNvPr id="48" name="图片 47"/>
            <p:cNvPicPr>
              <a:picLocks noChangeAspect="1"/>
            </p:cNvPicPr>
            <p:nvPr/>
          </p:nvPicPr>
          <p:blipFill>
            <a:blip r:embed="rId2"/>
            <a:stretch>
              <a:fillRect/>
            </a:stretch>
          </p:blipFill>
          <p:spPr>
            <a:xfrm flipH="1">
              <a:off x="1007892" y="1328949"/>
              <a:ext cx="3126154" cy="668225"/>
            </a:xfrm>
            <a:prstGeom prst="rect">
              <a:avLst/>
            </a:prstGeom>
          </p:spPr>
        </p:pic>
        <p:sp>
          <p:nvSpPr>
            <p:cNvPr id="54" name="文本框 53"/>
            <p:cNvSpPr txBox="1"/>
            <p:nvPr/>
          </p:nvSpPr>
          <p:spPr>
            <a:xfrm>
              <a:off x="1539772" y="1069543"/>
              <a:ext cx="1780794" cy="307777"/>
            </a:xfrm>
            <a:prstGeom prst="rect">
              <a:avLst/>
            </a:prstGeom>
            <a:noFill/>
          </p:spPr>
          <p:txBody>
            <a:bodyPr wrap="square" rtlCol="0">
              <a:spAutoFit/>
            </a:bodyPr>
            <a:lstStyle/>
            <a:p>
              <a:pPr algn="r"/>
              <a:r>
                <a:rPr lang="zh-CN" altLang="en-US" sz="1400" b="1" dirty="0">
                  <a:solidFill>
                    <a:srgbClr val="C00000"/>
                  </a:solidFill>
                  <a:latin typeface="微软雅黑" panose="020B0503020204020204" pitchFamily="34" charset="-122"/>
                  <a:ea typeface="微软雅黑" panose="020B0503020204020204" pitchFamily="34" charset="-122"/>
                </a:rPr>
                <a:t>点击添加标题</a:t>
              </a:r>
            </a:p>
          </p:txBody>
        </p:sp>
        <p:sp>
          <p:nvSpPr>
            <p:cNvPr id="55" name="文本框 54"/>
            <p:cNvSpPr txBox="1"/>
            <p:nvPr/>
          </p:nvSpPr>
          <p:spPr>
            <a:xfrm>
              <a:off x="1704186" y="1388620"/>
              <a:ext cx="1583019" cy="748410"/>
            </a:xfrm>
            <a:prstGeom prst="rect">
              <a:avLst/>
            </a:prstGeom>
            <a:noFill/>
          </p:spPr>
          <p:txBody>
            <a:bodyPr wrap="square" rtlCol="0">
              <a:spAutoFit/>
            </a:bodyPr>
            <a:lstStyle/>
            <a:p>
              <a:pPr algn="r"/>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点击添加</a:t>
              </a: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65"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pPr algn="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pPr algn="r"/>
              <a:endPar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1006087" y="3226710"/>
            <a:ext cx="3126154" cy="1372027"/>
            <a:chOff x="1006087" y="3584850"/>
            <a:chExt cx="3126154" cy="1372027"/>
          </a:xfrm>
        </p:grpSpPr>
        <p:pic>
          <p:nvPicPr>
            <p:cNvPr id="49" name="图片 48"/>
            <p:cNvPicPr>
              <a:picLocks noChangeAspect="1"/>
            </p:cNvPicPr>
            <p:nvPr/>
          </p:nvPicPr>
          <p:blipFill>
            <a:blip r:embed="rId2"/>
            <a:stretch>
              <a:fillRect/>
            </a:stretch>
          </p:blipFill>
          <p:spPr>
            <a:xfrm rot="10800000">
              <a:off x="1006087" y="3584850"/>
              <a:ext cx="3126154" cy="668225"/>
            </a:xfrm>
            <a:prstGeom prst="rect">
              <a:avLst/>
            </a:prstGeom>
          </p:spPr>
        </p:pic>
        <p:sp>
          <p:nvSpPr>
            <p:cNvPr id="56" name="文本框 55"/>
            <p:cNvSpPr txBox="1"/>
            <p:nvPr/>
          </p:nvSpPr>
          <p:spPr>
            <a:xfrm>
              <a:off x="1519202" y="3889390"/>
              <a:ext cx="1780794" cy="307777"/>
            </a:xfrm>
            <a:prstGeom prst="rect">
              <a:avLst/>
            </a:prstGeom>
            <a:noFill/>
          </p:spPr>
          <p:txBody>
            <a:bodyPr wrap="square" rtlCol="0">
              <a:spAutoFit/>
            </a:bodyPr>
            <a:lstStyle/>
            <a:p>
              <a:pPr algn="r"/>
              <a:r>
                <a:rPr lang="zh-CN" altLang="en-US" sz="1400" b="1" dirty="0">
                  <a:solidFill>
                    <a:srgbClr val="C00000"/>
                  </a:solidFill>
                  <a:latin typeface="微软雅黑" panose="020B0503020204020204" pitchFamily="34" charset="-122"/>
                  <a:ea typeface="微软雅黑" panose="020B0503020204020204" pitchFamily="34" charset="-122"/>
                </a:rPr>
                <a:t>点击添加标题</a:t>
              </a:r>
            </a:p>
          </p:txBody>
        </p:sp>
        <p:sp>
          <p:nvSpPr>
            <p:cNvPr id="57" name="文本框 56"/>
            <p:cNvSpPr txBox="1"/>
            <p:nvPr/>
          </p:nvSpPr>
          <p:spPr>
            <a:xfrm>
              <a:off x="1683616" y="4208467"/>
              <a:ext cx="1583019" cy="748410"/>
            </a:xfrm>
            <a:prstGeom prst="rect">
              <a:avLst/>
            </a:prstGeom>
            <a:noFill/>
          </p:spPr>
          <p:txBody>
            <a:bodyPr wrap="square" rtlCol="0">
              <a:spAutoFit/>
            </a:bodyPr>
            <a:lstStyle/>
            <a:p>
              <a:pPr algn="r"/>
              <a:r>
                <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rPr>
                <a:t>点击添加</a:t>
              </a: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65"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pPr algn="r"/>
              <a:r>
                <a:rPr lang="zh-CN" altLang="en-US" sz="1065" dirty="0" smtClean="0">
                  <a:solidFill>
                    <a:schemeClr val="tx1">
                      <a:lumMod val="50000"/>
                      <a:lumOff val="50000"/>
                    </a:schemeClr>
                  </a:solidFill>
                  <a:latin typeface="微软雅黑" panose="020B0503020204020204" pitchFamily="34" charset="-122"/>
                  <a:ea typeface="微软雅黑" panose="020B0503020204020204" pitchFamily="34" charset="-122"/>
                </a:rPr>
                <a:t>点击添加文本</a:t>
              </a:r>
            </a:p>
            <a:p>
              <a:pPr algn="r"/>
              <a:endParaRPr lang="zh-CN" altLang="en-US" sz="1065"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2" name="图片 1" descr="298ff5019b 0a94b37f6c16c55e5dc8a1"/>
          <p:cNvPicPr>
            <a:picLocks noChangeAspect="1"/>
          </p:cNvPicPr>
          <p:nvPr/>
        </p:nvPicPr>
        <p:blipFill>
          <a:blip r:embed="rId3"/>
          <a:stretch>
            <a:fillRect/>
          </a:stretch>
        </p:blipFill>
        <p:spPr>
          <a:xfrm>
            <a:off x="15240" y="302260"/>
            <a:ext cx="9336405" cy="4923790"/>
          </a:xfrm>
          <a:prstGeom prst="rect">
            <a:avLst/>
          </a:prstGeom>
        </p:spPr>
      </p:pic>
      <p:grpSp>
        <p:nvGrpSpPr>
          <p:cNvPr id="12" name="组合 11"/>
          <p:cNvGrpSpPr/>
          <p:nvPr/>
        </p:nvGrpSpPr>
        <p:grpSpPr>
          <a:xfrm>
            <a:off x="15240" y="198755"/>
            <a:ext cx="2970421" cy="417830"/>
            <a:chOff x="24" y="313"/>
            <a:chExt cx="4678" cy="658"/>
          </a:xfrm>
        </p:grpSpPr>
        <p:sp>
          <p:nvSpPr>
            <p:cNvPr id="68"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4"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13" name="直接连接符 12"/>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500" fill="hold"/>
                                        <p:tgtEl>
                                          <p:spTgt spid="66"/>
                                        </p:tgtEl>
                                        <p:attrNameLst>
                                          <p:attrName>ppt_x</p:attrName>
                                        </p:attrNameLst>
                                      </p:cBhvr>
                                      <p:tavLst>
                                        <p:tav tm="0">
                                          <p:val>
                                            <p:strVal val="#ppt_x"/>
                                          </p:val>
                                        </p:tav>
                                        <p:tav tm="100000">
                                          <p:val>
                                            <p:strVal val="#ppt_x"/>
                                          </p:val>
                                        </p:tav>
                                      </p:tavLst>
                                    </p:anim>
                                    <p:anim calcmode="lin" valueType="num">
                                      <p:cBhvr additive="base">
                                        <p:cTn id="13" dur="500" fill="hold"/>
                                        <p:tgtEl>
                                          <p:spTgt spid="6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0-#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1+#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0-#ppt_w/2"/>
                                          </p:val>
                                        </p:tav>
                                        <p:tav tm="100000">
                                          <p:val>
                                            <p:strVal val="#ppt_x"/>
                                          </p:val>
                                        </p:tav>
                                      </p:tavLst>
                                    </p:anim>
                                    <p:anim calcmode="lin" valueType="num">
                                      <p:cBhvr additive="base">
                                        <p:cTn id="33" dur="500" fill="hold"/>
                                        <p:tgtEl>
                                          <p:spTgt spid="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0-#ppt_w/2"/>
                                          </p:val>
                                        </p:tav>
                                        <p:tav tm="100000">
                                          <p:val>
                                            <p:strVal val="#ppt_x"/>
                                          </p:val>
                                        </p:tav>
                                      </p:tavLst>
                                    </p:anim>
                                    <p:anim calcmode="lin" valueType="num">
                                      <p:cBhvr additive="base">
                                        <p:cTn id="38" dur="50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fill="hold"/>
                                        <p:tgtEl>
                                          <p:spTgt spid="65"/>
                                        </p:tgtEl>
                                        <p:attrNameLst>
                                          <p:attrName>ppt_x</p:attrName>
                                        </p:attrNameLst>
                                      </p:cBhvr>
                                      <p:tavLst>
                                        <p:tav tm="0">
                                          <p:val>
                                            <p:strVal val="1+#ppt_w/2"/>
                                          </p:val>
                                        </p:tav>
                                        <p:tav tm="100000">
                                          <p:val>
                                            <p:strVal val="#ppt_x"/>
                                          </p:val>
                                        </p:tav>
                                      </p:tavLst>
                                    </p:anim>
                                    <p:anim calcmode="lin" valueType="num">
                                      <p:cBhvr additive="base">
                                        <p:cTn id="43"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0" name="组合 49"/>
          <p:cNvGrpSpPr/>
          <p:nvPr/>
        </p:nvGrpSpPr>
        <p:grpSpPr>
          <a:xfrm>
            <a:off x="714067" y="1436477"/>
            <a:ext cx="4506215" cy="2895605"/>
            <a:chOff x="714067" y="1846687"/>
            <a:chExt cx="4506215" cy="2895605"/>
          </a:xfrm>
        </p:grpSpPr>
        <p:graphicFrame>
          <p:nvGraphicFramePr>
            <p:cNvPr id="2" name="图表 1"/>
            <p:cNvGraphicFramePr/>
            <p:nvPr/>
          </p:nvGraphicFramePr>
          <p:xfrm>
            <a:off x="714067" y="1846687"/>
            <a:ext cx="4506215" cy="289560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组合 2"/>
            <p:cNvGrpSpPr/>
            <p:nvPr/>
          </p:nvGrpSpPr>
          <p:grpSpPr>
            <a:xfrm>
              <a:off x="2071270" y="1997100"/>
              <a:ext cx="371262" cy="347910"/>
              <a:chOff x="1850747" y="5311799"/>
              <a:chExt cx="1317487" cy="1314252"/>
            </a:xfrm>
          </p:grpSpPr>
          <p:grpSp>
            <p:nvGrpSpPr>
              <p:cNvPr id="4" name="组合 3"/>
              <p:cNvGrpSpPr/>
              <p:nvPr/>
            </p:nvGrpSpPr>
            <p:grpSpPr>
              <a:xfrm rot="20169305">
                <a:off x="1850747" y="5311799"/>
                <a:ext cx="1317487" cy="1314252"/>
                <a:chOff x="2475916" y="2918427"/>
                <a:chExt cx="1675039" cy="1747252"/>
              </a:xfrm>
            </p:grpSpPr>
            <p:sp>
              <p:nvSpPr>
                <p:cNvPr id="6" name="椭圆 5"/>
                <p:cNvSpPr/>
                <p:nvPr/>
              </p:nvSpPr>
              <p:spPr>
                <a:xfrm>
                  <a:off x="2475916" y="2918427"/>
                  <a:ext cx="1675039" cy="1747252"/>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7" name="椭圆 6"/>
                <p:cNvSpPr/>
                <p:nvPr/>
              </p:nvSpPr>
              <p:spPr>
                <a:xfrm>
                  <a:off x="2770693" y="3322981"/>
                  <a:ext cx="996115" cy="1102675"/>
                </a:xfrm>
                <a:prstGeom prst="ellipse">
                  <a:avLst/>
                </a:prstGeom>
                <a:solidFill>
                  <a:srgbClr val="FF0000"/>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5" name="图片 4"/>
              <p:cNvPicPr>
                <a:picLocks noChangeAspect="1"/>
              </p:cNvPicPr>
              <p:nvPr/>
            </p:nvPicPr>
            <p:blipFill>
              <a:blip r:embed="rId3">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8" name="组合 7"/>
            <p:cNvGrpSpPr/>
            <p:nvPr/>
          </p:nvGrpSpPr>
          <p:grpSpPr>
            <a:xfrm>
              <a:off x="4579492" y="3237015"/>
              <a:ext cx="371262" cy="347911"/>
              <a:chOff x="1853674" y="5313761"/>
              <a:chExt cx="1317487" cy="1314254"/>
            </a:xfrm>
          </p:grpSpPr>
          <p:grpSp>
            <p:nvGrpSpPr>
              <p:cNvPr id="9" name="组合 8"/>
              <p:cNvGrpSpPr/>
              <p:nvPr/>
            </p:nvGrpSpPr>
            <p:grpSpPr>
              <a:xfrm rot="20169305">
                <a:off x="1853674" y="5313761"/>
                <a:ext cx="1317487" cy="1314254"/>
                <a:chOff x="2478311" y="2922386"/>
                <a:chExt cx="1675039" cy="1747255"/>
              </a:xfrm>
            </p:grpSpPr>
            <p:sp>
              <p:nvSpPr>
                <p:cNvPr id="11" name="椭圆 10"/>
                <p:cNvSpPr/>
                <p:nvPr/>
              </p:nvSpPr>
              <p:spPr>
                <a:xfrm>
                  <a:off x="2478311" y="2922386"/>
                  <a:ext cx="1675039" cy="1747255"/>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12" name="椭圆 11"/>
                <p:cNvSpPr/>
                <p:nvPr/>
              </p:nvSpPr>
              <p:spPr>
                <a:xfrm>
                  <a:off x="2770693" y="3322981"/>
                  <a:ext cx="996115" cy="1102675"/>
                </a:xfrm>
                <a:prstGeom prst="ellipse">
                  <a:avLst/>
                </a:prstGeom>
                <a:solidFill>
                  <a:schemeClr val="tx1">
                    <a:lumMod val="75000"/>
                    <a:lumOff val="25000"/>
                  </a:schemeClr>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10" name="图片 9"/>
              <p:cNvPicPr>
                <a:picLocks noChangeAspect="1"/>
              </p:cNvPicPr>
              <p:nvPr/>
            </p:nvPicPr>
            <p:blipFill>
              <a:blip r:embed="rId3">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13" name="组合 12"/>
            <p:cNvGrpSpPr/>
            <p:nvPr/>
          </p:nvGrpSpPr>
          <p:grpSpPr>
            <a:xfrm>
              <a:off x="1216155" y="3404880"/>
              <a:ext cx="359577" cy="336859"/>
              <a:chOff x="8139439" y="5307875"/>
              <a:chExt cx="729345" cy="739664"/>
            </a:xfrm>
          </p:grpSpPr>
          <p:grpSp>
            <p:nvGrpSpPr>
              <p:cNvPr id="14" name="组合 13"/>
              <p:cNvGrpSpPr/>
              <p:nvPr/>
            </p:nvGrpSpPr>
            <p:grpSpPr>
              <a:xfrm>
                <a:off x="8139439" y="5307875"/>
                <a:ext cx="729345" cy="739664"/>
                <a:chOff x="1210613" y="2107574"/>
                <a:chExt cx="927279" cy="983356"/>
              </a:xfrm>
            </p:grpSpPr>
            <p:sp>
              <p:nvSpPr>
                <p:cNvPr id="16" name="椭圆 15"/>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17" name="椭圆 16"/>
                <p:cNvSpPr/>
                <p:nvPr/>
              </p:nvSpPr>
              <p:spPr>
                <a:xfrm>
                  <a:off x="1380080" y="2230290"/>
                  <a:ext cx="670034" cy="738006"/>
                </a:xfrm>
                <a:prstGeom prst="ellipse">
                  <a:avLst/>
                </a:prstGeom>
                <a:solidFill>
                  <a:srgbClr val="C00000"/>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15" name="图片 14"/>
              <p:cNvPicPr>
                <a:picLocks noChangeAspect="1"/>
              </p:cNvPicPr>
              <p:nvPr/>
            </p:nvPicPr>
            <p:blipFill>
              <a:blip r:embed="rId3">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nvGrpSpPr>
            <p:cNvPr id="18" name="组合 17"/>
            <p:cNvGrpSpPr/>
            <p:nvPr/>
          </p:nvGrpSpPr>
          <p:grpSpPr>
            <a:xfrm>
              <a:off x="2779069" y="2724668"/>
              <a:ext cx="364041" cy="367368"/>
              <a:chOff x="3078960" y="483239"/>
              <a:chExt cx="729345" cy="739664"/>
            </a:xfrm>
          </p:grpSpPr>
          <p:grpSp>
            <p:nvGrpSpPr>
              <p:cNvPr id="19" name="组合 18"/>
              <p:cNvGrpSpPr/>
              <p:nvPr/>
            </p:nvGrpSpPr>
            <p:grpSpPr>
              <a:xfrm rot="19758201">
                <a:off x="3078960" y="483239"/>
                <a:ext cx="729345" cy="739664"/>
                <a:chOff x="1210613" y="2107574"/>
                <a:chExt cx="927279" cy="983356"/>
              </a:xfrm>
            </p:grpSpPr>
            <p:sp>
              <p:nvSpPr>
                <p:cNvPr id="21" name="椭圆 20"/>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22" name="椭圆 21"/>
                <p:cNvSpPr/>
                <p:nvPr/>
              </p:nvSpPr>
              <p:spPr>
                <a:xfrm>
                  <a:off x="1305024" y="2212886"/>
                  <a:ext cx="738455" cy="785610"/>
                </a:xfrm>
                <a:prstGeom prst="ellipse">
                  <a:avLst/>
                </a:prstGeom>
                <a:solidFill>
                  <a:schemeClr val="tx1">
                    <a:lumMod val="65000"/>
                    <a:lumOff val="35000"/>
                  </a:schemeClr>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20" name="图片 19"/>
              <p:cNvPicPr>
                <a:picLocks noChangeAspect="1"/>
              </p:cNvPicPr>
              <p:nvPr/>
            </p:nvPicPr>
            <p:blipFill>
              <a:blip r:embed="rId3">
                <a:duotone>
                  <a:prstClr val="black"/>
                  <a:schemeClr val="accent3">
                    <a:tint val="45000"/>
                    <a:satMod val="400000"/>
                  </a:schemeClr>
                </a:duotone>
              </a:blip>
              <a:stretch>
                <a:fillRect/>
              </a:stretch>
            </p:blipFill>
            <p:spPr>
              <a:xfrm flipH="1">
                <a:off x="3346015" y="597887"/>
                <a:ext cx="195233" cy="499246"/>
              </a:xfrm>
              <a:prstGeom prst="rect">
                <a:avLst/>
              </a:prstGeom>
              <a:effectLst/>
            </p:spPr>
          </p:pic>
        </p:grpSp>
        <p:grpSp>
          <p:nvGrpSpPr>
            <p:cNvPr id="23" name="组合 22"/>
            <p:cNvGrpSpPr/>
            <p:nvPr/>
          </p:nvGrpSpPr>
          <p:grpSpPr>
            <a:xfrm>
              <a:off x="3768905" y="3362843"/>
              <a:ext cx="359577" cy="336859"/>
              <a:chOff x="8139439" y="5307875"/>
              <a:chExt cx="729345" cy="739664"/>
            </a:xfrm>
          </p:grpSpPr>
          <p:grpSp>
            <p:nvGrpSpPr>
              <p:cNvPr id="24" name="组合 23"/>
              <p:cNvGrpSpPr/>
              <p:nvPr/>
            </p:nvGrpSpPr>
            <p:grpSpPr>
              <a:xfrm>
                <a:off x="8139439" y="5307875"/>
                <a:ext cx="729345" cy="739664"/>
                <a:chOff x="1210613" y="2107574"/>
                <a:chExt cx="927279" cy="983356"/>
              </a:xfrm>
            </p:grpSpPr>
            <p:sp>
              <p:nvSpPr>
                <p:cNvPr id="26" name="椭圆 25"/>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27" name="椭圆 26"/>
                <p:cNvSpPr/>
                <p:nvPr/>
              </p:nvSpPr>
              <p:spPr>
                <a:xfrm>
                  <a:off x="1380080" y="2230290"/>
                  <a:ext cx="670034" cy="738006"/>
                </a:xfrm>
                <a:prstGeom prst="ellipse">
                  <a:avLst/>
                </a:prstGeom>
                <a:solidFill>
                  <a:srgbClr val="C00000"/>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25" name="图片 24"/>
              <p:cNvPicPr>
                <a:picLocks noChangeAspect="1"/>
              </p:cNvPicPr>
              <p:nvPr/>
            </p:nvPicPr>
            <p:blipFill>
              <a:blip r:embed="rId3">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grpSp>
        <p:nvGrpSpPr>
          <p:cNvPr id="28" name="组合 27"/>
          <p:cNvGrpSpPr/>
          <p:nvPr/>
        </p:nvGrpSpPr>
        <p:grpSpPr>
          <a:xfrm>
            <a:off x="5844293" y="1526695"/>
            <a:ext cx="2977577" cy="1983685"/>
            <a:chOff x="7881849" y="1815577"/>
            <a:chExt cx="3912145" cy="2606302"/>
          </a:xfrm>
        </p:grpSpPr>
        <p:grpSp>
          <p:nvGrpSpPr>
            <p:cNvPr id="29" name="组合 28"/>
            <p:cNvGrpSpPr/>
            <p:nvPr/>
          </p:nvGrpSpPr>
          <p:grpSpPr>
            <a:xfrm>
              <a:off x="7881849" y="1815577"/>
              <a:ext cx="472437" cy="442589"/>
              <a:chOff x="8139439" y="5307875"/>
              <a:chExt cx="729345" cy="739664"/>
            </a:xfrm>
          </p:grpSpPr>
          <p:grpSp>
            <p:nvGrpSpPr>
              <p:cNvPr id="43" name="组合 42"/>
              <p:cNvGrpSpPr/>
              <p:nvPr/>
            </p:nvGrpSpPr>
            <p:grpSpPr>
              <a:xfrm>
                <a:off x="8139439" y="5307875"/>
                <a:ext cx="729345" cy="739664"/>
                <a:chOff x="1210613" y="2107574"/>
                <a:chExt cx="927279" cy="983356"/>
              </a:xfrm>
            </p:grpSpPr>
            <p:sp>
              <p:nvSpPr>
                <p:cNvPr id="45" name="椭圆 4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46" name="椭圆 45"/>
                <p:cNvSpPr/>
                <p:nvPr/>
              </p:nvSpPr>
              <p:spPr>
                <a:xfrm>
                  <a:off x="1380080" y="2230290"/>
                  <a:ext cx="670034" cy="738006"/>
                </a:xfrm>
                <a:prstGeom prst="ellipse">
                  <a:avLst/>
                </a:prstGeom>
                <a:solidFill>
                  <a:srgbClr val="C00000"/>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44" name="图片 43"/>
              <p:cNvPicPr>
                <a:picLocks noChangeAspect="1"/>
              </p:cNvPicPr>
              <p:nvPr/>
            </p:nvPicPr>
            <p:blipFill>
              <a:blip r:embed="rId3">
                <a:duotone>
                  <a:prstClr val="black"/>
                  <a:schemeClr val="accent3">
                    <a:tint val="45000"/>
                    <a:satMod val="400000"/>
                  </a:schemeClr>
                </a:duotone>
              </a:blip>
              <a:stretch>
                <a:fillRect/>
              </a:stretch>
            </p:blipFill>
            <p:spPr>
              <a:xfrm flipH="1">
                <a:off x="8432140" y="5442959"/>
                <a:ext cx="195233" cy="499246"/>
              </a:xfrm>
              <a:prstGeom prst="rect">
                <a:avLst/>
              </a:prstGeom>
              <a:effectLst/>
            </p:spPr>
          </p:pic>
        </p:grpSp>
        <p:grpSp>
          <p:nvGrpSpPr>
            <p:cNvPr id="30" name="组合 29"/>
            <p:cNvGrpSpPr/>
            <p:nvPr/>
          </p:nvGrpSpPr>
          <p:grpSpPr>
            <a:xfrm>
              <a:off x="7927528" y="2808501"/>
              <a:ext cx="487789" cy="457109"/>
              <a:chOff x="1853674" y="5313761"/>
              <a:chExt cx="1317487" cy="1314254"/>
            </a:xfrm>
          </p:grpSpPr>
          <p:grpSp>
            <p:nvGrpSpPr>
              <p:cNvPr id="39" name="组合 38"/>
              <p:cNvGrpSpPr/>
              <p:nvPr/>
            </p:nvGrpSpPr>
            <p:grpSpPr>
              <a:xfrm rot="20169305">
                <a:off x="1853674" y="5313761"/>
                <a:ext cx="1317487" cy="1314254"/>
                <a:chOff x="2478311" y="2922386"/>
                <a:chExt cx="1675039" cy="1747255"/>
              </a:xfrm>
            </p:grpSpPr>
            <p:sp>
              <p:nvSpPr>
                <p:cNvPr id="41" name="椭圆 40"/>
                <p:cNvSpPr/>
                <p:nvPr/>
              </p:nvSpPr>
              <p:spPr>
                <a:xfrm>
                  <a:off x="2478311" y="2922386"/>
                  <a:ext cx="1675039" cy="1747255"/>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42" name="椭圆 41"/>
                <p:cNvSpPr/>
                <p:nvPr/>
              </p:nvSpPr>
              <p:spPr>
                <a:xfrm>
                  <a:off x="2770693" y="3322981"/>
                  <a:ext cx="996115" cy="1102675"/>
                </a:xfrm>
                <a:prstGeom prst="ellipse">
                  <a:avLst/>
                </a:prstGeom>
                <a:solidFill>
                  <a:srgbClr val="FF0000"/>
                </a:solidFill>
                <a:ln>
                  <a:noFill/>
                </a:ln>
                <a:effectLst>
                  <a:innerShdw blurRad="25400">
                    <a:schemeClr val="accent6"/>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40" name="图片 39"/>
              <p:cNvPicPr>
                <a:picLocks noChangeAspect="1"/>
              </p:cNvPicPr>
              <p:nvPr/>
            </p:nvPicPr>
            <p:blipFill>
              <a:blip r:embed="rId3">
                <a:duotone>
                  <a:prstClr val="black"/>
                  <a:schemeClr val="accent3">
                    <a:tint val="45000"/>
                    <a:satMod val="400000"/>
                  </a:schemeClr>
                </a:duotone>
              </a:blip>
              <a:stretch>
                <a:fillRect/>
              </a:stretch>
            </p:blipFill>
            <p:spPr>
              <a:xfrm flipH="1">
                <a:off x="2344281" y="5684650"/>
                <a:ext cx="267664" cy="684468"/>
              </a:xfrm>
              <a:prstGeom prst="rect">
                <a:avLst/>
              </a:prstGeom>
              <a:effectLst/>
            </p:spPr>
          </p:pic>
        </p:grpSp>
        <p:grpSp>
          <p:nvGrpSpPr>
            <p:cNvPr id="31" name="组合 30"/>
            <p:cNvGrpSpPr/>
            <p:nvPr/>
          </p:nvGrpSpPr>
          <p:grpSpPr>
            <a:xfrm>
              <a:off x="7940744" y="3865900"/>
              <a:ext cx="469054" cy="466986"/>
              <a:chOff x="3040365" y="558338"/>
              <a:chExt cx="659531" cy="668862"/>
            </a:xfrm>
          </p:grpSpPr>
          <p:grpSp>
            <p:nvGrpSpPr>
              <p:cNvPr id="35" name="组合 34"/>
              <p:cNvGrpSpPr/>
              <p:nvPr/>
            </p:nvGrpSpPr>
            <p:grpSpPr>
              <a:xfrm rot="19758201">
                <a:off x="3040365" y="558338"/>
                <a:ext cx="659531" cy="668862"/>
                <a:chOff x="1148871" y="2150137"/>
                <a:chExt cx="838519" cy="889228"/>
              </a:xfrm>
            </p:grpSpPr>
            <p:sp>
              <p:nvSpPr>
                <p:cNvPr id="37" name="椭圆 36"/>
                <p:cNvSpPr/>
                <p:nvPr/>
              </p:nvSpPr>
              <p:spPr>
                <a:xfrm>
                  <a:off x="1148871" y="2150137"/>
                  <a:ext cx="838519" cy="889228"/>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050" dirty="0"/>
                </a:p>
              </p:txBody>
            </p:sp>
            <p:sp>
              <p:nvSpPr>
                <p:cNvPr id="38" name="椭圆 37"/>
                <p:cNvSpPr/>
                <p:nvPr/>
              </p:nvSpPr>
              <p:spPr>
                <a:xfrm>
                  <a:off x="1233426" y="2243317"/>
                  <a:ext cx="667772" cy="710413"/>
                </a:xfrm>
                <a:prstGeom prst="ellipse">
                  <a:avLst/>
                </a:prstGeom>
                <a:solidFill>
                  <a:schemeClr val="tx1">
                    <a:lumMod val="65000"/>
                    <a:lumOff val="35000"/>
                  </a:schemeClr>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pic>
            <p:nvPicPr>
              <p:cNvPr id="36" name="图片 35"/>
              <p:cNvPicPr>
                <a:picLocks noChangeAspect="1"/>
              </p:cNvPicPr>
              <p:nvPr/>
            </p:nvPicPr>
            <p:blipFill>
              <a:blip r:embed="rId3">
                <a:duotone>
                  <a:prstClr val="black"/>
                  <a:schemeClr val="accent3">
                    <a:tint val="45000"/>
                    <a:satMod val="400000"/>
                  </a:schemeClr>
                </a:duotone>
              </a:blip>
              <a:stretch>
                <a:fillRect/>
              </a:stretch>
            </p:blipFill>
            <p:spPr>
              <a:xfrm flipH="1">
                <a:off x="3281041" y="645677"/>
                <a:ext cx="176545" cy="451458"/>
              </a:xfrm>
              <a:prstGeom prst="rect">
                <a:avLst/>
              </a:prstGeom>
              <a:effectLst/>
            </p:spPr>
          </p:pic>
        </p:grpSp>
        <p:sp>
          <p:nvSpPr>
            <p:cNvPr id="32" name="矩形 31"/>
            <p:cNvSpPr/>
            <p:nvPr/>
          </p:nvSpPr>
          <p:spPr>
            <a:xfrm>
              <a:off x="8457563" y="1879128"/>
              <a:ext cx="3336431" cy="534453"/>
            </a:xfrm>
            <a:prstGeom prst="rect">
              <a:avLst/>
            </a:prstGeom>
          </p:spPr>
          <p:txBody>
            <a:bodyPr wrap="square">
              <a:spAutoFit/>
            </a:bodyPr>
            <a:lstStyle/>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p:txBody>
        </p:sp>
        <p:sp>
          <p:nvSpPr>
            <p:cNvPr id="33" name="矩形 32"/>
            <p:cNvSpPr/>
            <p:nvPr/>
          </p:nvSpPr>
          <p:spPr>
            <a:xfrm>
              <a:off x="8457563" y="2867865"/>
              <a:ext cx="3336431" cy="534453"/>
            </a:xfrm>
            <a:prstGeom prst="rect">
              <a:avLst/>
            </a:prstGeom>
          </p:spPr>
          <p:txBody>
            <a:bodyPr wrap="square">
              <a:spAutoFit/>
            </a:bodyPr>
            <a:lstStyle/>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p:txBody>
        </p:sp>
        <p:sp>
          <p:nvSpPr>
            <p:cNvPr id="34" name="矩形 33"/>
            <p:cNvSpPr/>
            <p:nvPr/>
          </p:nvSpPr>
          <p:spPr>
            <a:xfrm>
              <a:off x="8457563" y="3887426"/>
              <a:ext cx="3336431" cy="534453"/>
            </a:xfrm>
            <a:prstGeom prst="rect">
              <a:avLst/>
            </a:prstGeom>
          </p:spPr>
          <p:txBody>
            <a:bodyPr wrap="square">
              <a:spAutoFit/>
            </a:bodyPr>
            <a:lstStyle/>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a:p>
              <a:pPr>
                <a:lnSpc>
                  <a:spcPts val="1300"/>
                </a:lnSpc>
              </a:pPr>
              <a:r>
                <a:rPr lang="zh-CN" altLang="en-US" sz="1050" dirty="0" smtClean="0">
                  <a:solidFill>
                    <a:schemeClr val="tx1">
                      <a:lumMod val="95000"/>
                      <a:lumOff val="5000"/>
                    </a:schemeClr>
                  </a:solidFill>
                  <a:latin typeface="+mn-ea"/>
                  <a:cs typeface="Arial" panose="020B0604020202020204" pitchFamily="34" charset="0"/>
                </a:rPr>
                <a:t>点击增加标题文本   点击增加标题文本</a:t>
              </a:r>
              <a:endParaRPr lang="en-US" altLang="zh-CN" sz="1050" dirty="0" smtClean="0">
                <a:solidFill>
                  <a:schemeClr val="tx1">
                    <a:lumMod val="95000"/>
                    <a:lumOff val="5000"/>
                  </a:schemeClr>
                </a:solidFill>
                <a:latin typeface="+mn-ea"/>
                <a:cs typeface="Arial" panose="020B0604020202020204" pitchFamily="34" charset="0"/>
              </a:endParaRPr>
            </a:p>
          </p:txBody>
        </p:sp>
      </p:grpSp>
      <p:sp>
        <p:nvSpPr>
          <p:cNvPr id="48" name="文本框 47"/>
          <p:cNvSpPr txBox="1"/>
          <p:nvPr/>
        </p:nvSpPr>
        <p:spPr>
          <a:xfrm>
            <a:off x="1011489" y="1060942"/>
            <a:ext cx="4075936" cy="592470"/>
          </a:xfrm>
          <a:prstGeom prst="rect">
            <a:avLst/>
          </a:prstGeom>
          <a:noFill/>
        </p:spPr>
        <p:txBody>
          <a:bodyPr wrap="square" rtlCol="0">
            <a:spAutoFit/>
          </a:bodyPr>
          <a:lstStyle/>
          <a:p>
            <a:pPr>
              <a:lnSpc>
                <a:spcPts val="1300"/>
              </a:lnSpc>
            </a:pPr>
            <a:r>
              <a:rPr lang="zh-CN" altLang="en-US" sz="1100" dirty="0" smtClean="0">
                <a:solidFill>
                  <a:schemeClr val="tx1">
                    <a:lumMod val="95000"/>
                    <a:lumOff val="5000"/>
                  </a:schemeClr>
                </a:solidFill>
                <a:latin typeface="+mn-ea"/>
                <a:cs typeface="Arial" panose="020B0604020202020204" pitchFamily="34" charset="0"/>
              </a:rPr>
              <a:t>点击增加标题文本   点击增加标题文本   点击增加标题文本</a:t>
            </a:r>
            <a:endParaRPr lang="en-US" altLang="zh-CN" sz="1100" dirty="0" smtClean="0">
              <a:solidFill>
                <a:schemeClr val="tx1">
                  <a:lumMod val="95000"/>
                  <a:lumOff val="5000"/>
                </a:schemeClr>
              </a:solidFill>
              <a:latin typeface="+mn-ea"/>
              <a:cs typeface="Arial" panose="020B0604020202020204" pitchFamily="34" charset="0"/>
            </a:endParaRPr>
          </a:p>
          <a:p>
            <a:pPr>
              <a:lnSpc>
                <a:spcPts val="1300"/>
              </a:lnSpc>
            </a:pPr>
            <a:r>
              <a:rPr lang="zh-CN" altLang="en-US" sz="1100" dirty="0" smtClean="0">
                <a:solidFill>
                  <a:schemeClr val="tx1">
                    <a:lumMod val="95000"/>
                    <a:lumOff val="5000"/>
                  </a:schemeClr>
                </a:solidFill>
                <a:latin typeface="+mn-ea"/>
                <a:cs typeface="Arial" panose="020B0604020202020204" pitchFamily="34" charset="0"/>
              </a:rPr>
              <a:t>点击增加标题文本   点击增加标题文本   点击增加标题文本</a:t>
            </a:r>
            <a:endParaRPr lang="en-US" altLang="zh-CN" sz="1100" dirty="0" smtClean="0">
              <a:solidFill>
                <a:schemeClr val="tx1">
                  <a:lumMod val="95000"/>
                  <a:lumOff val="5000"/>
                </a:schemeClr>
              </a:solidFill>
              <a:latin typeface="+mn-ea"/>
              <a:cs typeface="Arial" panose="020B0604020202020204" pitchFamily="34" charset="0"/>
            </a:endParaRPr>
          </a:p>
          <a:p>
            <a:pPr>
              <a:lnSpc>
                <a:spcPts val="1300"/>
              </a:lnSpc>
            </a:pPr>
            <a:endParaRPr lang="en-US" altLang="zh-CN" sz="1100" dirty="0" smtClean="0">
              <a:solidFill>
                <a:schemeClr val="tx1">
                  <a:lumMod val="95000"/>
                  <a:lumOff val="5000"/>
                </a:schemeClr>
              </a:solidFill>
              <a:latin typeface="+mn-ea"/>
              <a:cs typeface="Arial" panose="020B0604020202020204" pitchFamily="34" charset="0"/>
            </a:endParaRPr>
          </a:p>
        </p:txBody>
      </p:sp>
      <p:pic>
        <p:nvPicPr>
          <p:cNvPr id="51" name="图片 50" descr="298ff5019b 0a94b37f6c16c55e5dc8a1"/>
          <p:cNvPicPr>
            <a:picLocks noChangeAspect="1"/>
          </p:cNvPicPr>
          <p:nvPr/>
        </p:nvPicPr>
        <p:blipFill>
          <a:blip r:embed="rId4"/>
          <a:stretch>
            <a:fillRect/>
          </a:stretch>
        </p:blipFill>
        <p:spPr>
          <a:xfrm>
            <a:off x="15240" y="302260"/>
            <a:ext cx="9336405" cy="4923790"/>
          </a:xfrm>
          <a:prstGeom prst="rect">
            <a:avLst/>
          </a:prstGeom>
        </p:spPr>
      </p:pic>
      <p:grpSp>
        <p:nvGrpSpPr>
          <p:cNvPr id="53" name="组合 52"/>
          <p:cNvGrpSpPr/>
          <p:nvPr/>
        </p:nvGrpSpPr>
        <p:grpSpPr>
          <a:xfrm>
            <a:off x="15240" y="198755"/>
            <a:ext cx="2970421" cy="417830"/>
            <a:chOff x="24" y="313"/>
            <a:chExt cx="4678" cy="658"/>
          </a:xfrm>
        </p:grpSpPr>
        <p:sp>
          <p:nvSpPr>
            <p:cNvPr id="68"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54"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55" name="直接连接符 54"/>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heel(1)">
                                      <p:cBhvr>
                                        <p:cTn id="1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298ff5019b 0a94b37f6c16c55e5dc8a1"/>
          <p:cNvPicPr>
            <a:picLocks noChangeAspect="1"/>
          </p:cNvPicPr>
          <p:nvPr/>
        </p:nvPicPr>
        <p:blipFill>
          <a:blip r:embed="rId2"/>
          <a:stretch>
            <a:fillRect/>
          </a:stretch>
        </p:blipFill>
        <p:spPr>
          <a:xfrm>
            <a:off x="15240" y="302260"/>
            <a:ext cx="9336405" cy="4923790"/>
          </a:xfrm>
          <a:prstGeom prst="rect">
            <a:avLst/>
          </a:prstGeom>
        </p:spPr>
      </p:pic>
      <p:grpSp>
        <p:nvGrpSpPr>
          <p:cNvPr id="3" name="组合 2"/>
          <p:cNvGrpSpPr/>
          <p:nvPr/>
        </p:nvGrpSpPr>
        <p:grpSpPr>
          <a:xfrm>
            <a:off x="2671080" y="633225"/>
            <a:ext cx="6044295" cy="1245604"/>
            <a:chOff x="2671080" y="805945"/>
            <a:chExt cx="6044295" cy="1245604"/>
          </a:xfrm>
        </p:grpSpPr>
        <p:grpSp>
          <p:nvGrpSpPr>
            <p:cNvPr id="67" name="组合 66"/>
            <p:cNvGrpSpPr/>
            <p:nvPr/>
          </p:nvGrpSpPr>
          <p:grpSpPr>
            <a:xfrm>
              <a:off x="2671080" y="805945"/>
              <a:ext cx="6044295" cy="1245604"/>
              <a:chOff x="1675055" y="1542989"/>
              <a:chExt cx="6624681" cy="1814003"/>
            </a:xfrm>
          </p:grpSpPr>
          <p:sp>
            <p:nvSpPr>
              <p:cNvPr id="128" name="椭圆 127"/>
              <p:cNvSpPr/>
              <p:nvPr/>
            </p:nvSpPr>
            <p:spPr>
              <a:xfrm>
                <a:off x="2683112" y="2765192"/>
                <a:ext cx="5616624" cy="3600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9" name="Freeform 17"/>
              <p:cNvSpPr/>
              <p:nvPr/>
            </p:nvSpPr>
            <p:spPr bwMode="auto">
              <a:xfrm>
                <a:off x="4572000" y="1948052"/>
                <a:ext cx="3024336" cy="986400"/>
              </a:xfrm>
              <a:custGeom>
                <a:avLst/>
                <a:gdLst>
                  <a:gd name="T0" fmla="*/ 0 w 843"/>
                  <a:gd name="T1" fmla="*/ 0 h 171"/>
                  <a:gd name="T2" fmla="*/ 507 w 843"/>
                  <a:gd name="T3" fmla="*/ 0 h 171"/>
                  <a:gd name="T4" fmla="*/ 761 w 843"/>
                  <a:gd name="T5" fmla="*/ 0 h 171"/>
                  <a:gd name="T6" fmla="*/ 824 w 843"/>
                  <a:gd name="T7" fmla="*/ 0 h 171"/>
                  <a:gd name="T8" fmla="*/ 838 w 843"/>
                  <a:gd name="T9" fmla="*/ 6 h 171"/>
                  <a:gd name="T10" fmla="*/ 842 w 843"/>
                  <a:gd name="T11" fmla="*/ 14 h 171"/>
                  <a:gd name="T12" fmla="*/ 842 w 843"/>
                  <a:gd name="T13" fmla="*/ 22 h 171"/>
                  <a:gd name="T14" fmla="*/ 842 w 843"/>
                  <a:gd name="T15" fmla="*/ 53 h 171"/>
                  <a:gd name="T16" fmla="*/ 842 w 843"/>
                  <a:gd name="T17" fmla="*/ 117 h 171"/>
                  <a:gd name="T18" fmla="*/ 842 w 843"/>
                  <a:gd name="T19" fmla="*/ 148 h 171"/>
                  <a:gd name="T20" fmla="*/ 842 w 843"/>
                  <a:gd name="T21" fmla="*/ 156 h 171"/>
                  <a:gd name="T22" fmla="*/ 839 w 843"/>
                  <a:gd name="T23" fmla="*/ 164 h 171"/>
                  <a:gd name="T24" fmla="*/ 824 w 843"/>
                  <a:gd name="T25" fmla="*/ 170 h 171"/>
                  <a:gd name="T26" fmla="*/ 838 w 843"/>
                  <a:gd name="T27" fmla="*/ 163 h 171"/>
                  <a:gd name="T28" fmla="*/ 841 w 843"/>
                  <a:gd name="T29" fmla="*/ 156 h 171"/>
                  <a:gd name="T30" fmla="*/ 841 w 843"/>
                  <a:gd name="T31" fmla="*/ 148 h 171"/>
                  <a:gd name="T32" fmla="*/ 841 w 843"/>
                  <a:gd name="T33" fmla="*/ 117 h 171"/>
                  <a:gd name="T34" fmla="*/ 841 w 843"/>
                  <a:gd name="T35" fmla="*/ 53 h 171"/>
                  <a:gd name="T36" fmla="*/ 841 w 843"/>
                  <a:gd name="T37" fmla="*/ 22 h 171"/>
                  <a:gd name="T38" fmla="*/ 841 w 843"/>
                  <a:gd name="T39" fmla="*/ 14 h 171"/>
                  <a:gd name="T40" fmla="*/ 837 w 843"/>
                  <a:gd name="T41" fmla="*/ 7 h 171"/>
                  <a:gd name="T42" fmla="*/ 824 w 843"/>
                  <a:gd name="T43" fmla="*/ 1 h 171"/>
                  <a:gd name="T44" fmla="*/ 761 w 843"/>
                  <a:gd name="T45" fmla="*/ 1 h 171"/>
                  <a:gd name="T46" fmla="*/ 507 w 843"/>
                  <a:gd name="T47" fmla="*/ 1 h 171"/>
                  <a:gd name="T48" fmla="*/ 0 w 843"/>
                  <a:gd name="T49" fmla="*/ 1 h 171"/>
                  <a:gd name="T50" fmla="*/ 0 w 843"/>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3" h="171">
                    <a:moveTo>
                      <a:pt x="0" y="0"/>
                    </a:moveTo>
                    <a:cubicBezTo>
                      <a:pt x="507" y="0"/>
                      <a:pt x="507" y="0"/>
                      <a:pt x="507" y="0"/>
                    </a:cubicBezTo>
                    <a:cubicBezTo>
                      <a:pt x="761" y="0"/>
                      <a:pt x="761" y="0"/>
                      <a:pt x="761" y="0"/>
                    </a:cubicBezTo>
                    <a:cubicBezTo>
                      <a:pt x="824" y="0"/>
                      <a:pt x="824" y="0"/>
                      <a:pt x="824" y="0"/>
                    </a:cubicBezTo>
                    <a:cubicBezTo>
                      <a:pt x="829" y="0"/>
                      <a:pt x="835" y="2"/>
                      <a:pt x="838" y="6"/>
                    </a:cubicBezTo>
                    <a:cubicBezTo>
                      <a:pt x="840" y="9"/>
                      <a:pt x="841" y="11"/>
                      <a:pt x="842" y="14"/>
                    </a:cubicBezTo>
                    <a:cubicBezTo>
                      <a:pt x="843" y="16"/>
                      <a:pt x="842" y="19"/>
                      <a:pt x="842" y="22"/>
                    </a:cubicBezTo>
                    <a:cubicBezTo>
                      <a:pt x="842" y="53"/>
                      <a:pt x="842" y="53"/>
                      <a:pt x="842" y="53"/>
                    </a:cubicBezTo>
                    <a:cubicBezTo>
                      <a:pt x="842" y="117"/>
                      <a:pt x="842" y="117"/>
                      <a:pt x="842" y="117"/>
                    </a:cubicBezTo>
                    <a:cubicBezTo>
                      <a:pt x="842" y="148"/>
                      <a:pt x="842" y="148"/>
                      <a:pt x="842" y="148"/>
                    </a:cubicBezTo>
                    <a:cubicBezTo>
                      <a:pt x="842" y="151"/>
                      <a:pt x="843" y="154"/>
                      <a:pt x="842" y="156"/>
                    </a:cubicBezTo>
                    <a:cubicBezTo>
                      <a:pt x="841" y="159"/>
                      <a:pt x="840" y="162"/>
                      <a:pt x="839" y="164"/>
                    </a:cubicBezTo>
                    <a:cubicBezTo>
                      <a:pt x="835" y="168"/>
                      <a:pt x="830" y="171"/>
                      <a:pt x="824" y="170"/>
                    </a:cubicBezTo>
                    <a:cubicBezTo>
                      <a:pt x="830" y="170"/>
                      <a:pt x="835" y="167"/>
                      <a:pt x="838" y="163"/>
                    </a:cubicBezTo>
                    <a:cubicBezTo>
                      <a:pt x="839" y="161"/>
                      <a:pt x="840" y="159"/>
                      <a:pt x="841" y="156"/>
                    </a:cubicBezTo>
                    <a:cubicBezTo>
                      <a:pt x="842" y="154"/>
                      <a:pt x="841" y="151"/>
                      <a:pt x="841" y="148"/>
                    </a:cubicBezTo>
                    <a:cubicBezTo>
                      <a:pt x="841" y="117"/>
                      <a:pt x="841" y="117"/>
                      <a:pt x="841" y="117"/>
                    </a:cubicBezTo>
                    <a:cubicBezTo>
                      <a:pt x="841" y="53"/>
                      <a:pt x="841" y="53"/>
                      <a:pt x="841" y="53"/>
                    </a:cubicBezTo>
                    <a:cubicBezTo>
                      <a:pt x="841" y="22"/>
                      <a:pt x="841" y="22"/>
                      <a:pt x="841" y="22"/>
                    </a:cubicBezTo>
                    <a:cubicBezTo>
                      <a:pt x="841" y="19"/>
                      <a:pt x="842" y="16"/>
                      <a:pt x="841" y="14"/>
                    </a:cubicBezTo>
                    <a:cubicBezTo>
                      <a:pt x="840" y="11"/>
                      <a:pt x="839" y="9"/>
                      <a:pt x="837" y="7"/>
                    </a:cubicBezTo>
                    <a:cubicBezTo>
                      <a:pt x="834" y="3"/>
                      <a:pt x="829" y="1"/>
                      <a:pt x="824" y="1"/>
                    </a:cubicBezTo>
                    <a:cubicBezTo>
                      <a:pt x="761" y="1"/>
                      <a:pt x="761" y="1"/>
                      <a:pt x="761" y="1"/>
                    </a:cubicBezTo>
                    <a:cubicBezTo>
                      <a:pt x="507" y="1"/>
                      <a:pt x="507" y="1"/>
                      <a:pt x="507"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215"/>
              </a:p>
            </p:txBody>
          </p:sp>
          <p:grpSp>
            <p:nvGrpSpPr>
              <p:cNvPr id="130" name="组合 129"/>
              <p:cNvGrpSpPr/>
              <p:nvPr/>
            </p:nvGrpSpPr>
            <p:grpSpPr>
              <a:xfrm>
                <a:off x="2327560" y="1956790"/>
                <a:ext cx="5268776" cy="986400"/>
                <a:chOff x="2327560" y="1340768"/>
                <a:chExt cx="5268776" cy="986400"/>
              </a:xfrm>
              <a:effectLst>
                <a:outerShdw blurRad="50800" dist="38100" dir="5400000" algn="t" rotWithShape="0">
                  <a:prstClr val="black">
                    <a:alpha val="40000"/>
                  </a:prstClr>
                </a:outerShdw>
              </a:effectLst>
            </p:grpSpPr>
            <p:sp>
              <p:nvSpPr>
                <p:cNvPr id="134" name="Freeform 12"/>
                <p:cNvSpPr/>
                <p:nvPr/>
              </p:nvSpPr>
              <p:spPr bwMode="auto">
                <a:xfrm>
                  <a:off x="4572000" y="1340768"/>
                  <a:ext cx="3024336" cy="984526"/>
                </a:xfrm>
                <a:custGeom>
                  <a:avLst/>
                  <a:gdLst>
                    <a:gd name="T0" fmla="*/ 469 w 487"/>
                    <a:gd name="T1" fmla="*/ 0 h 170"/>
                    <a:gd name="T2" fmla="*/ 0 w 487"/>
                    <a:gd name="T3" fmla="*/ 0 h 170"/>
                    <a:gd name="T4" fmla="*/ 0 w 487"/>
                    <a:gd name="T5" fmla="*/ 170 h 170"/>
                    <a:gd name="T6" fmla="*/ 469 w 487"/>
                    <a:gd name="T7" fmla="*/ 170 h 170"/>
                    <a:gd name="T8" fmla="*/ 487 w 487"/>
                    <a:gd name="T9" fmla="*/ 153 h 170"/>
                    <a:gd name="T10" fmla="*/ 487 w 487"/>
                    <a:gd name="T11" fmla="*/ 18 h 170"/>
                    <a:gd name="T12" fmla="*/ 469 w 48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487" h="170">
                      <a:moveTo>
                        <a:pt x="469" y="0"/>
                      </a:moveTo>
                      <a:cubicBezTo>
                        <a:pt x="0" y="0"/>
                        <a:pt x="0" y="0"/>
                        <a:pt x="0" y="0"/>
                      </a:cubicBezTo>
                      <a:cubicBezTo>
                        <a:pt x="0" y="170"/>
                        <a:pt x="0" y="170"/>
                        <a:pt x="0" y="170"/>
                      </a:cubicBezTo>
                      <a:cubicBezTo>
                        <a:pt x="469" y="170"/>
                        <a:pt x="469" y="170"/>
                        <a:pt x="469" y="170"/>
                      </a:cubicBezTo>
                      <a:cubicBezTo>
                        <a:pt x="479" y="170"/>
                        <a:pt x="487" y="162"/>
                        <a:pt x="487" y="153"/>
                      </a:cubicBezTo>
                      <a:cubicBezTo>
                        <a:pt x="487" y="18"/>
                        <a:pt x="487" y="18"/>
                        <a:pt x="487" y="18"/>
                      </a:cubicBezTo>
                      <a:cubicBezTo>
                        <a:pt x="487" y="8"/>
                        <a:pt x="479" y="0"/>
                        <a:pt x="469" y="0"/>
                      </a:cubicBezTo>
                      <a:close/>
                    </a:path>
                  </a:pathLst>
                </a:custGeom>
                <a:gradFill flip="none" rotWithShape="1">
                  <a:gsLst>
                    <a:gs pos="100000">
                      <a:srgbClr val="C6CDD1"/>
                    </a:gs>
                    <a:gs pos="24000">
                      <a:srgbClr val="EAEBEC"/>
                    </a:gs>
                    <a:gs pos="0">
                      <a:schemeClr val="bg1"/>
                    </a:gs>
                  </a:gsLst>
                  <a:lin ang="2700000" scaled="1"/>
                  <a:tileRect/>
                </a:gradFill>
                <a:ln>
                  <a:noFill/>
                </a:ln>
              </p:spPr>
              <p:txBody>
                <a:bodyPr vert="horz" wrap="square" lIns="69596" tIns="34798" rIns="69596" bIns="34798" numCol="1" anchor="t" anchorCtr="0" compatLnSpc="1"/>
                <a:lstStyle/>
                <a:p>
                  <a:endParaRPr lang="zh-CN" altLang="en-US" sz="1215"/>
                </a:p>
              </p:txBody>
            </p:sp>
            <p:sp>
              <p:nvSpPr>
                <p:cNvPr id="135" name="矩形 134"/>
                <p:cNvSpPr>
                  <a:spLocks noChangeAspect="1"/>
                </p:cNvSpPr>
                <p:nvPr/>
              </p:nvSpPr>
              <p:spPr>
                <a:xfrm>
                  <a:off x="2327560" y="1340768"/>
                  <a:ext cx="2244440" cy="986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dirty="0"/>
                </a:p>
              </p:txBody>
            </p:sp>
            <p:grpSp>
              <p:nvGrpSpPr>
                <p:cNvPr id="136" name="组合 135"/>
                <p:cNvGrpSpPr/>
                <p:nvPr/>
              </p:nvGrpSpPr>
              <p:grpSpPr>
                <a:xfrm>
                  <a:off x="4535424" y="1340768"/>
                  <a:ext cx="72008" cy="986400"/>
                  <a:chOff x="1043608" y="764705"/>
                  <a:chExt cx="72008" cy="1202515"/>
                </a:xfrm>
              </p:grpSpPr>
              <p:grpSp>
                <p:nvGrpSpPr>
                  <p:cNvPr id="137" name="组合 136"/>
                  <p:cNvGrpSpPr/>
                  <p:nvPr/>
                </p:nvGrpSpPr>
                <p:grpSpPr>
                  <a:xfrm>
                    <a:off x="1043608" y="1471273"/>
                    <a:ext cx="72008" cy="260425"/>
                    <a:chOff x="6658297" y="2006204"/>
                    <a:chExt cx="990748" cy="3583036"/>
                  </a:xfrm>
                </p:grpSpPr>
                <p:sp>
                  <p:nvSpPr>
                    <p:cNvPr id="154" name="椭圆 153"/>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5" name="椭圆 154"/>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6"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38" name="组合 137"/>
                  <p:cNvGrpSpPr/>
                  <p:nvPr/>
                </p:nvGrpSpPr>
                <p:grpSpPr>
                  <a:xfrm>
                    <a:off x="1043608" y="1706795"/>
                    <a:ext cx="72008" cy="260425"/>
                    <a:chOff x="6658297" y="2006204"/>
                    <a:chExt cx="990748" cy="3583036"/>
                  </a:xfrm>
                </p:grpSpPr>
                <p:sp>
                  <p:nvSpPr>
                    <p:cNvPr id="151" name="椭圆 150"/>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2" name="椭圆 151"/>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3"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39" name="组合 138"/>
                  <p:cNvGrpSpPr/>
                  <p:nvPr/>
                </p:nvGrpSpPr>
                <p:grpSpPr>
                  <a:xfrm>
                    <a:off x="1043608" y="1235750"/>
                    <a:ext cx="72008" cy="260425"/>
                    <a:chOff x="6658297" y="2006204"/>
                    <a:chExt cx="990748" cy="3583036"/>
                  </a:xfrm>
                </p:grpSpPr>
                <p:sp>
                  <p:nvSpPr>
                    <p:cNvPr id="148" name="椭圆 147"/>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49" name="椭圆 148"/>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0"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40" name="组合 139"/>
                  <p:cNvGrpSpPr/>
                  <p:nvPr/>
                </p:nvGrpSpPr>
                <p:grpSpPr>
                  <a:xfrm>
                    <a:off x="1043608" y="1000228"/>
                    <a:ext cx="72008" cy="260425"/>
                    <a:chOff x="6658297" y="2006204"/>
                    <a:chExt cx="990748" cy="3583036"/>
                  </a:xfrm>
                </p:grpSpPr>
                <p:sp>
                  <p:nvSpPr>
                    <p:cNvPr id="145" name="椭圆 144"/>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46" name="椭圆 145"/>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47"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41" name="组合 140"/>
                  <p:cNvGrpSpPr/>
                  <p:nvPr/>
                </p:nvGrpSpPr>
                <p:grpSpPr>
                  <a:xfrm>
                    <a:off x="1043608" y="764705"/>
                    <a:ext cx="72008" cy="260425"/>
                    <a:chOff x="6658297" y="2006204"/>
                    <a:chExt cx="990748" cy="3583036"/>
                  </a:xfrm>
                </p:grpSpPr>
                <p:sp>
                  <p:nvSpPr>
                    <p:cNvPr id="142" name="椭圆 141"/>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43" name="椭圆 142"/>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44"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grpSp>
          <p:grpSp>
            <p:nvGrpSpPr>
              <p:cNvPr id="131" name="组合 130"/>
              <p:cNvGrpSpPr/>
              <p:nvPr/>
            </p:nvGrpSpPr>
            <p:grpSpPr>
              <a:xfrm>
                <a:off x="1675055" y="1542989"/>
                <a:ext cx="808713" cy="1814003"/>
                <a:chOff x="1315015" y="908720"/>
                <a:chExt cx="808713" cy="1814003"/>
              </a:xfrm>
            </p:grpSpPr>
            <p:sp>
              <p:nvSpPr>
                <p:cNvPr id="132" name="椭圆 131"/>
                <p:cNvSpPr/>
                <p:nvPr/>
              </p:nvSpPr>
              <p:spPr>
                <a:xfrm>
                  <a:off x="1763688" y="908720"/>
                  <a:ext cx="360040" cy="1814003"/>
                </a:xfrm>
                <a:prstGeom prst="ellipse">
                  <a:avLst/>
                </a:prstGeom>
                <a:gradFill flip="none" rotWithShape="1">
                  <a:gsLst>
                    <a:gs pos="0">
                      <a:schemeClr val="tx1">
                        <a:alpha val="70000"/>
                        <a:lumMod val="70000"/>
                        <a:lumOff val="3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useBgFill="1">
              <p:nvSpPr>
                <p:cNvPr id="133" name="矩形 132"/>
                <p:cNvSpPr/>
                <p:nvPr/>
              </p:nvSpPr>
              <p:spPr>
                <a:xfrm>
                  <a:off x="1315015" y="1048728"/>
                  <a:ext cx="648072" cy="1599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grpSp>
        <p:pic>
          <p:nvPicPr>
            <p:cNvPr id="5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651" y="1277822"/>
              <a:ext cx="418582" cy="3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141"/>
            <p:cNvSpPr txBox="1"/>
            <p:nvPr/>
          </p:nvSpPr>
          <p:spPr>
            <a:xfrm>
              <a:off x="5342155" y="1157587"/>
              <a:ext cx="2694445" cy="592470"/>
            </a:xfrm>
            <a:prstGeom prst="rect">
              <a:avLst/>
            </a:prstGeom>
            <a:noFill/>
            <a:ln cmpd="dbl">
              <a:noFill/>
              <a:prstDash val="lgDash"/>
            </a:ln>
          </p:spPr>
          <p:txBody>
            <a:bodyPr wrap="square" rtlCol="0">
              <a:spAutoFit/>
            </a:bodyPr>
            <a:lstStyle/>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7" name="TextBox 146"/>
            <p:cNvSpPr txBox="1"/>
            <p:nvPr/>
          </p:nvSpPr>
          <p:spPr>
            <a:xfrm>
              <a:off x="3278327" y="1318242"/>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单击插入标题</a:t>
              </a:r>
            </a:p>
          </p:txBody>
        </p:sp>
      </p:grpSp>
      <p:grpSp>
        <p:nvGrpSpPr>
          <p:cNvPr id="4" name="组合 3"/>
          <p:cNvGrpSpPr/>
          <p:nvPr/>
        </p:nvGrpSpPr>
        <p:grpSpPr>
          <a:xfrm>
            <a:off x="2671080" y="1523236"/>
            <a:ext cx="6044295" cy="1245604"/>
            <a:chOff x="2671080" y="1695956"/>
            <a:chExt cx="6044295" cy="1245604"/>
          </a:xfrm>
        </p:grpSpPr>
        <p:grpSp>
          <p:nvGrpSpPr>
            <p:cNvPr id="66" name="组合 65"/>
            <p:cNvGrpSpPr/>
            <p:nvPr/>
          </p:nvGrpSpPr>
          <p:grpSpPr>
            <a:xfrm>
              <a:off x="2671080" y="1695956"/>
              <a:ext cx="6044295" cy="1245604"/>
              <a:chOff x="1675055" y="1542989"/>
              <a:chExt cx="6624681" cy="1814003"/>
            </a:xfrm>
          </p:grpSpPr>
          <p:sp>
            <p:nvSpPr>
              <p:cNvPr id="157" name="椭圆 156"/>
              <p:cNvSpPr/>
              <p:nvPr/>
            </p:nvSpPr>
            <p:spPr>
              <a:xfrm>
                <a:off x="2683112" y="2765192"/>
                <a:ext cx="5616624" cy="3600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58" name="Freeform 17"/>
              <p:cNvSpPr/>
              <p:nvPr/>
            </p:nvSpPr>
            <p:spPr bwMode="auto">
              <a:xfrm>
                <a:off x="4572000" y="1948052"/>
                <a:ext cx="3024336" cy="986400"/>
              </a:xfrm>
              <a:custGeom>
                <a:avLst/>
                <a:gdLst>
                  <a:gd name="T0" fmla="*/ 0 w 843"/>
                  <a:gd name="T1" fmla="*/ 0 h 171"/>
                  <a:gd name="T2" fmla="*/ 507 w 843"/>
                  <a:gd name="T3" fmla="*/ 0 h 171"/>
                  <a:gd name="T4" fmla="*/ 761 w 843"/>
                  <a:gd name="T5" fmla="*/ 0 h 171"/>
                  <a:gd name="T6" fmla="*/ 824 w 843"/>
                  <a:gd name="T7" fmla="*/ 0 h 171"/>
                  <a:gd name="T8" fmla="*/ 838 w 843"/>
                  <a:gd name="T9" fmla="*/ 6 h 171"/>
                  <a:gd name="T10" fmla="*/ 842 w 843"/>
                  <a:gd name="T11" fmla="*/ 14 h 171"/>
                  <a:gd name="T12" fmla="*/ 842 w 843"/>
                  <a:gd name="T13" fmla="*/ 22 h 171"/>
                  <a:gd name="T14" fmla="*/ 842 w 843"/>
                  <a:gd name="T15" fmla="*/ 53 h 171"/>
                  <a:gd name="T16" fmla="*/ 842 w 843"/>
                  <a:gd name="T17" fmla="*/ 117 h 171"/>
                  <a:gd name="T18" fmla="*/ 842 w 843"/>
                  <a:gd name="T19" fmla="*/ 148 h 171"/>
                  <a:gd name="T20" fmla="*/ 842 w 843"/>
                  <a:gd name="T21" fmla="*/ 156 h 171"/>
                  <a:gd name="T22" fmla="*/ 839 w 843"/>
                  <a:gd name="T23" fmla="*/ 164 h 171"/>
                  <a:gd name="T24" fmla="*/ 824 w 843"/>
                  <a:gd name="T25" fmla="*/ 170 h 171"/>
                  <a:gd name="T26" fmla="*/ 838 w 843"/>
                  <a:gd name="T27" fmla="*/ 163 h 171"/>
                  <a:gd name="T28" fmla="*/ 841 w 843"/>
                  <a:gd name="T29" fmla="*/ 156 h 171"/>
                  <a:gd name="T30" fmla="*/ 841 w 843"/>
                  <a:gd name="T31" fmla="*/ 148 h 171"/>
                  <a:gd name="T32" fmla="*/ 841 w 843"/>
                  <a:gd name="T33" fmla="*/ 117 h 171"/>
                  <a:gd name="T34" fmla="*/ 841 w 843"/>
                  <a:gd name="T35" fmla="*/ 53 h 171"/>
                  <a:gd name="T36" fmla="*/ 841 w 843"/>
                  <a:gd name="T37" fmla="*/ 22 h 171"/>
                  <a:gd name="T38" fmla="*/ 841 w 843"/>
                  <a:gd name="T39" fmla="*/ 14 h 171"/>
                  <a:gd name="T40" fmla="*/ 837 w 843"/>
                  <a:gd name="T41" fmla="*/ 7 h 171"/>
                  <a:gd name="T42" fmla="*/ 824 w 843"/>
                  <a:gd name="T43" fmla="*/ 1 h 171"/>
                  <a:gd name="T44" fmla="*/ 761 w 843"/>
                  <a:gd name="T45" fmla="*/ 1 h 171"/>
                  <a:gd name="T46" fmla="*/ 507 w 843"/>
                  <a:gd name="T47" fmla="*/ 1 h 171"/>
                  <a:gd name="T48" fmla="*/ 0 w 843"/>
                  <a:gd name="T49" fmla="*/ 1 h 171"/>
                  <a:gd name="T50" fmla="*/ 0 w 843"/>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3" h="171">
                    <a:moveTo>
                      <a:pt x="0" y="0"/>
                    </a:moveTo>
                    <a:cubicBezTo>
                      <a:pt x="507" y="0"/>
                      <a:pt x="507" y="0"/>
                      <a:pt x="507" y="0"/>
                    </a:cubicBezTo>
                    <a:cubicBezTo>
                      <a:pt x="761" y="0"/>
                      <a:pt x="761" y="0"/>
                      <a:pt x="761" y="0"/>
                    </a:cubicBezTo>
                    <a:cubicBezTo>
                      <a:pt x="824" y="0"/>
                      <a:pt x="824" y="0"/>
                      <a:pt x="824" y="0"/>
                    </a:cubicBezTo>
                    <a:cubicBezTo>
                      <a:pt x="829" y="0"/>
                      <a:pt x="835" y="2"/>
                      <a:pt x="838" y="6"/>
                    </a:cubicBezTo>
                    <a:cubicBezTo>
                      <a:pt x="840" y="9"/>
                      <a:pt x="841" y="11"/>
                      <a:pt x="842" y="14"/>
                    </a:cubicBezTo>
                    <a:cubicBezTo>
                      <a:pt x="843" y="16"/>
                      <a:pt x="842" y="19"/>
                      <a:pt x="842" y="22"/>
                    </a:cubicBezTo>
                    <a:cubicBezTo>
                      <a:pt x="842" y="53"/>
                      <a:pt x="842" y="53"/>
                      <a:pt x="842" y="53"/>
                    </a:cubicBezTo>
                    <a:cubicBezTo>
                      <a:pt x="842" y="117"/>
                      <a:pt x="842" y="117"/>
                      <a:pt x="842" y="117"/>
                    </a:cubicBezTo>
                    <a:cubicBezTo>
                      <a:pt x="842" y="148"/>
                      <a:pt x="842" y="148"/>
                      <a:pt x="842" y="148"/>
                    </a:cubicBezTo>
                    <a:cubicBezTo>
                      <a:pt x="842" y="151"/>
                      <a:pt x="843" y="154"/>
                      <a:pt x="842" y="156"/>
                    </a:cubicBezTo>
                    <a:cubicBezTo>
                      <a:pt x="841" y="159"/>
                      <a:pt x="840" y="162"/>
                      <a:pt x="839" y="164"/>
                    </a:cubicBezTo>
                    <a:cubicBezTo>
                      <a:pt x="835" y="168"/>
                      <a:pt x="830" y="171"/>
                      <a:pt x="824" y="170"/>
                    </a:cubicBezTo>
                    <a:cubicBezTo>
                      <a:pt x="830" y="170"/>
                      <a:pt x="835" y="167"/>
                      <a:pt x="838" y="163"/>
                    </a:cubicBezTo>
                    <a:cubicBezTo>
                      <a:pt x="839" y="161"/>
                      <a:pt x="840" y="159"/>
                      <a:pt x="841" y="156"/>
                    </a:cubicBezTo>
                    <a:cubicBezTo>
                      <a:pt x="842" y="154"/>
                      <a:pt x="841" y="151"/>
                      <a:pt x="841" y="148"/>
                    </a:cubicBezTo>
                    <a:cubicBezTo>
                      <a:pt x="841" y="117"/>
                      <a:pt x="841" y="117"/>
                      <a:pt x="841" y="117"/>
                    </a:cubicBezTo>
                    <a:cubicBezTo>
                      <a:pt x="841" y="53"/>
                      <a:pt x="841" y="53"/>
                      <a:pt x="841" y="53"/>
                    </a:cubicBezTo>
                    <a:cubicBezTo>
                      <a:pt x="841" y="22"/>
                      <a:pt x="841" y="22"/>
                      <a:pt x="841" y="22"/>
                    </a:cubicBezTo>
                    <a:cubicBezTo>
                      <a:pt x="841" y="19"/>
                      <a:pt x="842" y="16"/>
                      <a:pt x="841" y="14"/>
                    </a:cubicBezTo>
                    <a:cubicBezTo>
                      <a:pt x="840" y="11"/>
                      <a:pt x="839" y="9"/>
                      <a:pt x="837" y="7"/>
                    </a:cubicBezTo>
                    <a:cubicBezTo>
                      <a:pt x="834" y="3"/>
                      <a:pt x="829" y="1"/>
                      <a:pt x="824" y="1"/>
                    </a:cubicBezTo>
                    <a:cubicBezTo>
                      <a:pt x="761" y="1"/>
                      <a:pt x="761" y="1"/>
                      <a:pt x="761" y="1"/>
                    </a:cubicBezTo>
                    <a:cubicBezTo>
                      <a:pt x="507" y="1"/>
                      <a:pt x="507" y="1"/>
                      <a:pt x="507"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215"/>
              </a:p>
            </p:txBody>
          </p:sp>
          <p:grpSp>
            <p:nvGrpSpPr>
              <p:cNvPr id="159" name="组合 158"/>
              <p:cNvGrpSpPr/>
              <p:nvPr/>
            </p:nvGrpSpPr>
            <p:grpSpPr>
              <a:xfrm>
                <a:off x="2327560" y="1956790"/>
                <a:ext cx="5268776" cy="986400"/>
                <a:chOff x="2327560" y="1340768"/>
                <a:chExt cx="5268776" cy="986400"/>
              </a:xfrm>
              <a:effectLst>
                <a:outerShdw blurRad="50800" dist="38100" dir="5400000" algn="t" rotWithShape="0">
                  <a:prstClr val="black">
                    <a:alpha val="40000"/>
                  </a:prstClr>
                </a:outerShdw>
              </a:effectLst>
            </p:grpSpPr>
            <p:sp>
              <p:nvSpPr>
                <p:cNvPr id="163" name="Freeform 12"/>
                <p:cNvSpPr/>
                <p:nvPr/>
              </p:nvSpPr>
              <p:spPr bwMode="auto">
                <a:xfrm>
                  <a:off x="4572000" y="1340768"/>
                  <a:ext cx="3024336" cy="984526"/>
                </a:xfrm>
                <a:custGeom>
                  <a:avLst/>
                  <a:gdLst>
                    <a:gd name="T0" fmla="*/ 469 w 487"/>
                    <a:gd name="T1" fmla="*/ 0 h 170"/>
                    <a:gd name="T2" fmla="*/ 0 w 487"/>
                    <a:gd name="T3" fmla="*/ 0 h 170"/>
                    <a:gd name="T4" fmla="*/ 0 w 487"/>
                    <a:gd name="T5" fmla="*/ 170 h 170"/>
                    <a:gd name="T6" fmla="*/ 469 w 487"/>
                    <a:gd name="T7" fmla="*/ 170 h 170"/>
                    <a:gd name="T8" fmla="*/ 487 w 487"/>
                    <a:gd name="T9" fmla="*/ 153 h 170"/>
                    <a:gd name="T10" fmla="*/ 487 w 487"/>
                    <a:gd name="T11" fmla="*/ 18 h 170"/>
                    <a:gd name="T12" fmla="*/ 469 w 48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487" h="170">
                      <a:moveTo>
                        <a:pt x="469" y="0"/>
                      </a:moveTo>
                      <a:cubicBezTo>
                        <a:pt x="0" y="0"/>
                        <a:pt x="0" y="0"/>
                        <a:pt x="0" y="0"/>
                      </a:cubicBezTo>
                      <a:cubicBezTo>
                        <a:pt x="0" y="170"/>
                        <a:pt x="0" y="170"/>
                        <a:pt x="0" y="170"/>
                      </a:cubicBezTo>
                      <a:cubicBezTo>
                        <a:pt x="469" y="170"/>
                        <a:pt x="469" y="170"/>
                        <a:pt x="469" y="170"/>
                      </a:cubicBezTo>
                      <a:cubicBezTo>
                        <a:pt x="479" y="170"/>
                        <a:pt x="487" y="162"/>
                        <a:pt x="487" y="153"/>
                      </a:cubicBezTo>
                      <a:cubicBezTo>
                        <a:pt x="487" y="18"/>
                        <a:pt x="487" y="18"/>
                        <a:pt x="487" y="18"/>
                      </a:cubicBezTo>
                      <a:cubicBezTo>
                        <a:pt x="487" y="8"/>
                        <a:pt x="479" y="0"/>
                        <a:pt x="469" y="0"/>
                      </a:cubicBezTo>
                      <a:close/>
                    </a:path>
                  </a:pathLst>
                </a:custGeom>
                <a:gradFill flip="none" rotWithShape="1">
                  <a:gsLst>
                    <a:gs pos="100000">
                      <a:srgbClr val="C6CDD1"/>
                    </a:gs>
                    <a:gs pos="24000">
                      <a:srgbClr val="EAEBEC"/>
                    </a:gs>
                    <a:gs pos="0">
                      <a:schemeClr val="bg1"/>
                    </a:gs>
                  </a:gsLst>
                  <a:lin ang="2700000" scaled="1"/>
                  <a:tileRect/>
                </a:gradFill>
                <a:ln>
                  <a:noFill/>
                </a:ln>
              </p:spPr>
              <p:txBody>
                <a:bodyPr vert="horz" wrap="square" lIns="69596" tIns="34798" rIns="69596" bIns="34798" numCol="1" anchor="t" anchorCtr="0" compatLnSpc="1"/>
                <a:lstStyle/>
                <a:p>
                  <a:endParaRPr lang="zh-CN" altLang="en-US" sz="1215"/>
                </a:p>
              </p:txBody>
            </p:sp>
            <p:sp>
              <p:nvSpPr>
                <p:cNvPr id="164" name="矩形 163"/>
                <p:cNvSpPr>
                  <a:spLocks noChangeAspect="1"/>
                </p:cNvSpPr>
                <p:nvPr/>
              </p:nvSpPr>
              <p:spPr>
                <a:xfrm>
                  <a:off x="2327560" y="1340768"/>
                  <a:ext cx="2244440" cy="98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nvGrpSpPr>
                <p:cNvPr id="165" name="组合 164"/>
                <p:cNvGrpSpPr/>
                <p:nvPr/>
              </p:nvGrpSpPr>
              <p:grpSpPr>
                <a:xfrm>
                  <a:off x="4535424" y="1340768"/>
                  <a:ext cx="72008" cy="986400"/>
                  <a:chOff x="1043608" y="764705"/>
                  <a:chExt cx="72008" cy="1202515"/>
                </a:xfrm>
              </p:grpSpPr>
              <p:grpSp>
                <p:nvGrpSpPr>
                  <p:cNvPr id="166" name="组合 165"/>
                  <p:cNvGrpSpPr/>
                  <p:nvPr/>
                </p:nvGrpSpPr>
                <p:grpSpPr>
                  <a:xfrm>
                    <a:off x="1043608" y="1471273"/>
                    <a:ext cx="72008" cy="260425"/>
                    <a:chOff x="6658297" y="2006204"/>
                    <a:chExt cx="990748" cy="3583036"/>
                  </a:xfrm>
                </p:grpSpPr>
                <p:sp>
                  <p:nvSpPr>
                    <p:cNvPr id="183" name="椭圆 182"/>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84" name="椭圆 183"/>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85"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67" name="组合 166"/>
                  <p:cNvGrpSpPr/>
                  <p:nvPr/>
                </p:nvGrpSpPr>
                <p:grpSpPr>
                  <a:xfrm>
                    <a:off x="1043608" y="1706795"/>
                    <a:ext cx="72008" cy="260425"/>
                    <a:chOff x="6658297" y="2006204"/>
                    <a:chExt cx="990748" cy="3583036"/>
                  </a:xfrm>
                </p:grpSpPr>
                <p:sp>
                  <p:nvSpPr>
                    <p:cNvPr id="180" name="椭圆 179"/>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81" name="椭圆 180"/>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82"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68" name="组合 167"/>
                  <p:cNvGrpSpPr/>
                  <p:nvPr/>
                </p:nvGrpSpPr>
                <p:grpSpPr>
                  <a:xfrm>
                    <a:off x="1043608" y="1235750"/>
                    <a:ext cx="72008" cy="260425"/>
                    <a:chOff x="6658297" y="2006204"/>
                    <a:chExt cx="990748" cy="3583036"/>
                  </a:xfrm>
                </p:grpSpPr>
                <p:sp>
                  <p:nvSpPr>
                    <p:cNvPr id="177" name="椭圆 176"/>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8" name="椭圆 177"/>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9"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69" name="组合 168"/>
                  <p:cNvGrpSpPr/>
                  <p:nvPr/>
                </p:nvGrpSpPr>
                <p:grpSpPr>
                  <a:xfrm>
                    <a:off x="1043608" y="1000228"/>
                    <a:ext cx="72008" cy="260425"/>
                    <a:chOff x="6658297" y="2006204"/>
                    <a:chExt cx="990748" cy="3583036"/>
                  </a:xfrm>
                </p:grpSpPr>
                <p:sp>
                  <p:nvSpPr>
                    <p:cNvPr id="174" name="椭圆 173"/>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5" name="椭圆 174"/>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6"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70" name="组合 169"/>
                  <p:cNvGrpSpPr/>
                  <p:nvPr/>
                </p:nvGrpSpPr>
                <p:grpSpPr>
                  <a:xfrm>
                    <a:off x="1043608" y="764705"/>
                    <a:ext cx="72008" cy="260425"/>
                    <a:chOff x="6658297" y="2006204"/>
                    <a:chExt cx="990748" cy="3583036"/>
                  </a:xfrm>
                </p:grpSpPr>
                <p:sp>
                  <p:nvSpPr>
                    <p:cNvPr id="171" name="椭圆 170"/>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2" name="椭圆 171"/>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73"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grpSp>
          <p:grpSp>
            <p:nvGrpSpPr>
              <p:cNvPr id="160" name="组合 159"/>
              <p:cNvGrpSpPr/>
              <p:nvPr/>
            </p:nvGrpSpPr>
            <p:grpSpPr>
              <a:xfrm>
                <a:off x="1675055" y="1542989"/>
                <a:ext cx="808713" cy="1814003"/>
                <a:chOff x="1315015" y="908720"/>
                <a:chExt cx="808713" cy="1814003"/>
              </a:xfrm>
            </p:grpSpPr>
            <p:sp>
              <p:nvSpPr>
                <p:cNvPr id="161" name="椭圆 160"/>
                <p:cNvSpPr/>
                <p:nvPr/>
              </p:nvSpPr>
              <p:spPr>
                <a:xfrm>
                  <a:off x="1763688" y="908720"/>
                  <a:ext cx="360040" cy="1814003"/>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useBgFill="1">
              <p:nvSpPr>
                <p:cNvPr id="162" name="矩形 161"/>
                <p:cNvSpPr/>
                <p:nvPr/>
              </p:nvSpPr>
              <p:spPr>
                <a:xfrm>
                  <a:off x="1315015" y="1048728"/>
                  <a:ext cx="648072" cy="1599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grpSp>
        <p:pic>
          <p:nvPicPr>
            <p:cNvPr id="5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3176" y="2183683"/>
              <a:ext cx="403532" cy="3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Box 142"/>
            <p:cNvSpPr txBox="1"/>
            <p:nvPr/>
          </p:nvSpPr>
          <p:spPr>
            <a:xfrm>
              <a:off x="5328353" y="2051497"/>
              <a:ext cx="2694445" cy="592470"/>
            </a:xfrm>
            <a:prstGeom prst="rect">
              <a:avLst/>
            </a:prstGeom>
            <a:noFill/>
            <a:ln cmpd="dbl">
              <a:noFill/>
              <a:prstDash val="lgDash"/>
            </a:ln>
          </p:spPr>
          <p:txBody>
            <a:bodyPr wrap="square" rtlCol="0">
              <a:spAutoFit/>
            </a:bodyPr>
            <a:lstStyle/>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8" name="TextBox 147"/>
            <p:cNvSpPr txBox="1"/>
            <p:nvPr/>
          </p:nvSpPr>
          <p:spPr>
            <a:xfrm>
              <a:off x="3278327" y="2211493"/>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单击插入标题</a:t>
              </a:r>
            </a:p>
          </p:txBody>
        </p:sp>
      </p:grpSp>
      <p:grpSp>
        <p:nvGrpSpPr>
          <p:cNvPr id="5" name="组合 4"/>
          <p:cNvGrpSpPr/>
          <p:nvPr/>
        </p:nvGrpSpPr>
        <p:grpSpPr>
          <a:xfrm>
            <a:off x="2671080" y="2323835"/>
            <a:ext cx="6044295" cy="1424427"/>
            <a:chOff x="2671080" y="2496555"/>
            <a:chExt cx="6044295" cy="1424427"/>
          </a:xfrm>
        </p:grpSpPr>
        <p:grpSp>
          <p:nvGrpSpPr>
            <p:cNvPr id="68" name="组合 67"/>
            <p:cNvGrpSpPr/>
            <p:nvPr/>
          </p:nvGrpSpPr>
          <p:grpSpPr>
            <a:xfrm>
              <a:off x="2671080" y="2496555"/>
              <a:ext cx="6044295" cy="1424427"/>
              <a:chOff x="1675055" y="1412777"/>
              <a:chExt cx="6624681" cy="2074428"/>
            </a:xfrm>
          </p:grpSpPr>
          <p:sp>
            <p:nvSpPr>
              <p:cNvPr id="99" name="椭圆 98"/>
              <p:cNvSpPr/>
              <p:nvPr/>
            </p:nvSpPr>
            <p:spPr>
              <a:xfrm>
                <a:off x="2683112" y="2765192"/>
                <a:ext cx="5616624" cy="3600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00" name="Freeform 17"/>
              <p:cNvSpPr/>
              <p:nvPr/>
            </p:nvSpPr>
            <p:spPr bwMode="auto">
              <a:xfrm>
                <a:off x="4572000" y="1948052"/>
                <a:ext cx="3024336" cy="986400"/>
              </a:xfrm>
              <a:custGeom>
                <a:avLst/>
                <a:gdLst>
                  <a:gd name="T0" fmla="*/ 0 w 843"/>
                  <a:gd name="T1" fmla="*/ 0 h 171"/>
                  <a:gd name="T2" fmla="*/ 507 w 843"/>
                  <a:gd name="T3" fmla="*/ 0 h 171"/>
                  <a:gd name="T4" fmla="*/ 761 w 843"/>
                  <a:gd name="T5" fmla="*/ 0 h 171"/>
                  <a:gd name="T6" fmla="*/ 824 w 843"/>
                  <a:gd name="T7" fmla="*/ 0 h 171"/>
                  <a:gd name="T8" fmla="*/ 838 w 843"/>
                  <a:gd name="T9" fmla="*/ 6 h 171"/>
                  <a:gd name="T10" fmla="*/ 842 w 843"/>
                  <a:gd name="T11" fmla="*/ 14 h 171"/>
                  <a:gd name="T12" fmla="*/ 842 w 843"/>
                  <a:gd name="T13" fmla="*/ 22 h 171"/>
                  <a:gd name="T14" fmla="*/ 842 w 843"/>
                  <a:gd name="T15" fmla="*/ 53 h 171"/>
                  <a:gd name="T16" fmla="*/ 842 w 843"/>
                  <a:gd name="T17" fmla="*/ 117 h 171"/>
                  <a:gd name="T18" fmla="*/ 842 w 843"/>
                  <a:gd name="T19" fmla="*/ 148 h 171"/>
                  <a:gd name="T20" fmla="*/ 842 w 843"/>
                  <a:gd name="T21" fmla="*/ 156 h 171"/>
                  <a:gd name="T22" fmla="*/ 839 w 843"/>
                  <a:gd name="T23" fmla="*/ 164 h 171"/>
                  <a:gd name="T24" fmla="*/ 824 w 843"/>
                  <a:gd name="T25" fmla="*/ 170 h 171"/>
                  <a:gd name="T26" fmla="*/ 838 w 843"/>
                  <a:gd name="T27" fmla="*/ 163 h 171"/>
                  <a:gd name="T28" fmla="*/ 841 w 843"/>
                  <a:gd name="T29" fmla="*/ 156 h 171"/>
                  <a:gd name="T30" fmla="*/ 841 w 843"/>
                  <a:gd name="T31" fmla="*/ 148 h 171"/>
                  <a:gd name="T32" fmla="*/ 841 w 843"/>
                  <a:gd name="T33" fmla="*/ 117 h 171"/>
                  <a:gd name="T34" fmla="*/ 841 w 843"/>
                  <a:gd name="T35" fmla="*/ 53 h 171"/>
                  <a:gd name="T36" fmla="*/ 841 w 843"/>
                  <a:gd name="T37" fmla="*/ 22 h 171"/>
                  <a:gd name="T38" fmla="*/ 841 w 843"/>
                  <a:gd name="T39" fmla="*/ 14 h 171"/>
                  <a:gd name="T40" fmla="*/ 837 w 843"/>
                  <a:gd name="T41" fmla="*/ 7 h 171"/>
                  <a:gd name="T42" fmla="*/ 824 w 843"/>
                  <a:gd name="T43" fmla="*/ 1 h 171"/>
                  <a:gd name="T44" fmla="*/ 761 w 843"/>
                  <a:gd name="T45" fmla="*/ 1 h 171"/>
                  <a:gd name="T46" fmla="*/ 507 w 843"/>
                  <a:gd name="T47" fmla="*/ 1 h 171"/>
                  <a:gd name="T48" fmla="*/ 0 w 843"/>
                  <a:gd name="T49" fmla="*/ 1 h 171"/>
                  <a:gd name="T50" fmla="*/ 0 w 843"/>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3" h="171">
                    <a:moveTo>
                      <a:pt x="0" y="0"/>
                    </a:moveTo>
                    <a:cubicBezTo>
                      <a:pt x="507" y="0"/>
                      <a:pt x="507" y="0"/>
                      <a:pt x="507" y="0"/>
                    </a:cubicBezTo>
                    <a:cubicBezTo>
                      <a:pt x="761" y="0"/>
                      <a:pt x="761" y="0"/>
                      <a:pt x="761" y="0"/>
                    </a:cubicBezTo>
                    <a:cubicBezTo>
                      <a:pt x="824" y="0"/>
                      <a:pt x="824" y="0"/>
                      <a:pt x="824" y="0"/>
                    </a:cubicBezTo>
                    <a:cubicBezTo>
                      <a:pt x="829" y="0"/>
                      <a:pt x="835" y="2"/>
                      <a:pt x="838" y="6"/>
                    </a:cubicBezTo>
                    <a:cubicBezTo>
                      <a:pt x="840" y="9"/>
                      <a:pt x="841" y="11"/>
                      <a:pt x="842" y="14"/>
                    </a:cubicBezTo>
                    <a:cubicBezTo>
                      <a:pt x="843" y="16"/>
                      <a:pt x="842" y="19"/>
                      <a:pt x="842" y="22"/>
                    </a:cubicBezTo>
                    <a:cubicBezTo>
                      <a:pt x="842" y="53"/>
                      <a:pt x="842" y="53"/>
                      <a:pt x="842" y="53"/>
                    </a:cubicBezTo>
                    <a:cubicBezTo>
                      <a:pt x="842" y="117"/>
                      <a:pt x="842" y="117"/>
                      <a:pt x="842" y="117"/>
                    </a:cubicBezTo>
                    <a:cubicBezTo>
                      <a:pt x="842" y="148"/>
                      <a:pt x="842" y="148"/>
                      <a:pt x="842" y="148"/>
                    </a:cubicBezTo>
                    <a:cubicBezTo>
                      <a:pt x="842" y="151"/>
                      <a:pt x="843" y="154"/>
                      <a:pt x="842" y="156"/>
                    </a:cubicBezTo>
                    <a:cubicBezTo>
                      <a:pt x="841" y="159"/>
                      <a:pt x="840" y="162"/>
                      <a:pt x="839" y="164"/>
                    </a:cubicBezTo>
                    <a:cubicBezTo>
                      <a:pt x="835" y="168"/>
                      <a:pt x="830" y="171"/>
                      <a:pt x="824" y="170"/>
                    </a:cubicBezTo>
                    <a:cubicBezTo>
                      <a:pt x="830" y="170"/>
                      <a:pt x="835" y="167"/>
                      <a:pt x="838" y="163"/>
                    </a:cubicBezTo>
                    <a:cubicBezTo>
                      <a:pt x="839" y="161"/>
                      <a:pt x="840" y="159"/>
                      <a:pt x="841" y="156"/>
                    </a:cubicBezTo>
                    <a:cubicBezTo>
                      <a:pt x="842" y="154"/>
                      <a:pt x="841" y="151"/>
                      <a:pt x="841" y="148"/>
                    </a:cubicBezTo>
                    <a:cubicBezTo>
                      <a:pt x="841" y="117"/>
                      <a:pt x="841" y="117"/>
                      <a:pt x="841" y="117"/>
                    </a:cubicBezTo>
                    <a:cubicBezTo>
                      <a:pt x="841" y="53"/>
                      <a:pt x="841" y="53"/>
                      <a:pt x="841" y="53"/>
                    </a:cubicBezTo>
                    <a:cubicBezTo>
                      <a:pt x="841" y="22"/>
                      <a:pt x="841" y="22"/>
                      <a:pt x="841" y="22"/>
                    </a:cubicBezTo>
                    <a:cubicBezTo>
                      <a:pt x="841" y="19"/>
                      <a:pt x="842" y="16"/>
                      <a:pt x="841" y="14"/>
                    </a:cubicBezTo>
                    <a:cubicBezTo>
                      <a:pt x="840" y="11"/>
                      <a:pt x="839" y="9"/>
                      <a:pt x="837" y="7"/>
                    </a:cubicBezTo>
                    <a:cubicBezTo>
                      <a:pt x="834" y="3"/>
                      <a:pt x="829" y="1"/>
                      <a:pt x="824" y="1"/>
                    </a:cubicBezTo>
                    <a:cubicBezTo>
                      <a:pt x="761" y="1"/>
                      <a:pt x="761" y="1"/>
                      <a:pt x="761" y="1"/>
                    </a:cubicBezTo>
                    <a:cubicBezTo>
                      <a:pt x="507" y="1"/>
                      <a:pt x="507" y="1"/>
                      <a:pt x="507"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215"/>
              </a:p>
            </p:txBody>
          </p:sp>
          <p:grpSp>
            <p:nvGrpSpPr>
              <p:cNvPr id="101" name="组合 100"/>
              <p:cNvGrpSpPr/>
              <p:nvPr/>
            </p:nvGrpSpPr>
            <p:grpSpPr>
              <a:xfrm>
                <a:off x="2327560" y="1956790"/>
                <a:ext cx="5268776" cy="986400"/>
                <a:chOff x="2327560" y="1340768"/>
                <a:chExt cx="5268776" cy="986400"/>
              </a:xfrm>
              <a:effectLst>
                <a:outerShdw blurRad="50800" dist="38100" dir="5400000" algn="t" rotWithShape="0">
                  <a:prstClr val="black">
                    <a:alpha val="40000"/>
                  </a:prstClr>
                </a:outerShdw>
              </a:effectLst>
            </p:grpSpPr>
            <p:sp>
              <p:nvSpPr>
                <p:cNvPr id="105" name="Freeform 12"/>
                <p:cNvSpPr/>
                <p:nvPr/>
              </p:nvSpPr>
              <p:spPr bwMode="auto">
                <a:xfrm>
                  <a:off x="4572000" y="1340768"/>
                  <a:ext cx="3024336" cy="984526"/>
                </a:xfrm>
                <a:custGeom>
                  <a:avLst/>
                  <a:gdLst>
                    <a:gd name="T0" fmla="*/ 469 w 487"/>
                    <a:gd name="T1" fmla="*/ 0 h 170"/>
                    <a:gd name="T2" fmla="*/ 0 w 487"/>
                    <a:gd name="T3" fmla="*/ 0 h 170"/>
                    <a:gd name="T4" fmla="*/ 0 w 487"/>
                    <a:gd name="T5" fmla="*/ 170 h 170"/>
                    <a:gd name="T6" fmla="*/ 469 w 487"/>
                    <a:gd name="T7" fmla="*/ 170 h 170"/>
                    <a:gd name="T8" fmla="*/ 487 w 487"/>
                    <a:gd name="T9" fmla="*/ 153 h 170"/>
                    <a:gd name="T10" fmla="*/ 487 w 487"/>
                    <a:gd name="T11" fmla="*/ 18 h 170"/>
                    <a:gd name="T12" fmla="*/ 469 w 48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487" h="170">
                      <a:moveTo>
                        <a:pt x="469" y="0"/>
                      </a:moveTo>
                      <a:cubicBezTo>
                        <a:pt x="0" y="0"/>
                        <a:pt x="0" y="0"/>
                        <a:pt x="0" y="0"/>
                      </a:cubicBezTo>
                      <a:cubicBezTo>
                        <a:pt x="0" y="170"/>
                        <a:pt x="0" y="170"/>
                        <a:pt x="0" y="170"/>
                      </a:cubicBezTo>
                      <a:cubicBezTo>
                        <a:pt x="469" y="170"/>
                        <a:pt x="469" y="170"/>
                        <a:pt x="469" y="170"/>
                      </a:cubicBezTo>
                      <a:cubicBezTo>
                        <a:pt x="479" y="170"/>
                        <a:pt x="487" y="162"/>
                        <a:pt x="487" y="153"/>
                      </a:cubicBezTo>
                      <a:cubicBezTo>
                        <a:pt x="487" y="18"/>
                        <a:pt x="487" y="18"/>
                        <a:pt x="487" y="18"/>
                      </a:cubicBezTo>
                      <a:cubicBezTo>
                        <a:pt x="487" y="8"/>
                        <a:pt x="479" y="0"/>
                        <a:pt x="469" y="0"/>
                      </a:cubicBezTo>
                      <a:close/>
                    </a:path>
                  </a:pathLst>
                </a:custGeom>
                <a:gradFill flip="none" rotWithShape="1">
                  <a:gsLst>
                    <a:gs pos="100000">
                      <a:srgbClr val="C6CDD1"/>
                    </a:gs>
                    <a:gs pos="24000">
                      <a:srgbClr val="EAEBEC"/>
                    </a:gs>
                    <a:gs pos="0">
                      <a:schemeClr val="bg1"/>
                    </a:gs>
                  </a:gsLst>
                  <a:lin ang="2700000" scaled="1"/>
                  <a:tileRect/>
                </a:gradFill>
                <a:ln>
                  <a:noFill/>
                </a:ln>
              </p:spPr>
              <p:txBody>
                <a:bodyPr vert="horz" wrap="square" lIns="69596" tIns="34798" rIns="69596" bIns="34798" numCol="1" anchor="t" anchorCtr="0" compatLnSpc="1"/>
                <a:lstStyle/>
                <a:p>
                  <a:endParaRPr lang="zh-CN" altLang="en-US" sz="1215"/>
                </a:p>
              </p:txBody>
            </p:sp>
            <p:sp>
              <p:nvSpPr>
                <p:cNvPr id="106" name="矩形 105"/>
                <p:cNvSpPr>
                  <a:spLocks noChangeAspect="1"/>
                </p:cNvSpPr>
                <p:nvPr/>
              </p:nvSpPr>
              <p:spPr>
                <a:xfrm>
                  <a:off x="2327560" y="1340768"/>
                  <a:ext cx="2244440" cy="986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nvGrpSpPr>
                <p:cNvPr id="107" name="组合 106"/>
                <p:cNvGrpSpPr/>
                <p:nvPr/>
              </p:nvGrpSpPr>
              <p:grpSpPr>
                <a:xfrm>
                  <a:off x="4535424" y="1340768"/>
                  <a:ext cx="72008" cy="986400"/>
                  <a:chOff x="1043608" y="764705"/>
                  <a:chExt cx="72008" cy="1202515"/>
                </a:xfrm>
              </p:grpSpPr>
              <p:grpSp>
                <p:nvGrpSpPr>
                  <p:cNvPr id="108" name="组合 107"/>
                  <p:cNvGrpSpPr/>
                  <p:nvPr/>
                </p:nvGrpSpPr>
                <p:grpSpPr>
                  <a:xfrm>
                    <a:off x="1043608" y="1471273"/>
                    <a:ext cx="72008" cy="260425"/>
                    <a:chOff x="6658297" y="2006204"/>
                    <a:chExt cx="990748" cy="3583036"/>
                  </a:xfrm>
                </p:grpSpPr>
                <p:sp>
                  <p:nvSpPr>
                    <p:cNvPr id="125" name="椭圆 124"/>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6" name="椭圆 125"/>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7"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09" name="组合 108"/>
                  <p:cNvGrpSpPr/>
                  <p:nvPr/>
                </p:nvGrpSpPr>
                <p:grpSpPr>
                  <a:xfrm>
                    <a:off x="1043608" y="1706795"/>
                    <a:ext cx="72008" cy="260425"/>
                    <a:chOff x="6658297" y="2006204"/>
                    <a:chExt cx="990748" cy="3583036"/>
                  </a:xfrm>
                </p:grpSpPr>
                <p:sp>
                  <p:nvSpPr>
                    <p:cNvPr id="122" name="椭圆 121"/>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3" name="椭圆 122"/>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4"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10" name="组合 109"/>
                  <p:cNvGrpSpPr/>
                  <p:nvPr/>
                </p:nvGrpSpPr>
                <p:grpSpPr>
                  <a:xfrm>
                    <a:off x="1043608" y="1235750"/>
                    <a:ext cx="72008" cy="260425"/>
                    <a:chOff x="6658297" y="2006204"/>
                    <a:chExt cx="990748" cy="3583036"/>
                  </a:xfrm>
                </p:grpSpPr>
                <p:sp>
                  <p:nvSpPr>
                    <p:cNvPr id="119" name="椭圆 118"/>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0" name="椭圆 119"/>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21"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11" name="组合 110"/>
                  <p:cNvGrpSpPr/>
                  <p:nvPr/>
                </p:nvGrpSpPr>
                <p:grpSpPr>
                  <a:xfrm>
                    <a:off x="1043608" y="1000228"/>
                    <a:ext cx="72008" cy="260425"/>
                    <a:chOff x="6658297" y="2006204"/>
                    <a:chExt cx="990748" cy="3583036"/>
                  </a:xfrm>
                </p:grpSpPr>
                <p:sp>
                  <p:nvSpPr>
                    <p:cNvPr id="116" name="椭圆 115"/>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17" name="椭圆 116"/>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18"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112" name="组合 111"/>
                  <p:cNvGrpSpPr/>
                  <p:nvPr/>
                </p:nvGrpSpPr>
                <p:grpSpPr>
                  <a:xfrm>
                    <a:off x="1043608" y="764705"/>
                    <a:ext cx="72008" cy="260425"/>
                    <a:chOff x="6658297" y="2006204"/>
                    <a:chExt cx="990748" cy="3583036"/>
                  </a:xfrm>
                </p:grpSpPr>
                <p:sp>
                  <p:nvSpPr>
                    <p:cNvPr id="113" name="椭圆 112"/>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14" name="椭圆 113"/>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115"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grpSp>
          <p:grpSp>
            <p:nvGrpSpPr>
              <p:cNvPr id="102" name="组合 101"/>
              <p:cNvGrpSpPr/>
              <p:nvPr/>
            </p:nvGrpSpPr>
            <p:grpSpPr>
              <a:xfrm>
                <a:off x="1675055" y="1412777"/>
                <a:ext cx="808713" cy="2074428"/>
                <a:chOff x="1315015" y="778508"/>
                <a:chExt cx="808713" cy="2074428"/>
              </a:xfrm>
            </p:grpSpPr>
            <p:sp>
              <p:nvSpPr>
                <p:cNvPr id="103" name="椭圆 102"/>
                <p:cNvSpPr/>
                <p:nvPr/>
              </p:nvSpPr>
              <p:spPr>
                <a:xfrm>
                  <a:off x="1763688" y="778508"/>
                  <a:ext cx="360040" cy="2074428"/>
                </a:xfrm>
                <a:prstGeom prst="ellipse">
                  <a:avLst/>
                </a:prstGeom>
                <a:gradFill flip="none" rotWithShape="1">
                  <a:gsLst>
                    <a:gs pos="0">
                      <a:schemeClr val="tx1">
                        <a:lumMod val="50000"/>
                        <a:lumOff val="50000"/>
                        <a:alpha val="8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useBgFill="1">
              <p:nvSpPr>
                <p:cNvPr id="104" name="矩形 103"/>
                <p:cNvSpPr/>
                <p:nvPr/>
              </p:nvSpPr>
              <p:spPr>
                <a:xfrm>
                  <a:off x="1315015" y="1048728"/>
                  <a:ext cx="648072" cy="1599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grpSp>
        <p:pic>
          <p:nvPicPr>
            <p:cNvPr id="6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5983" y="3068130"/>
              <a:ext cx="397917" cy="3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143"/>
            <p:cNvSpPr txBox="1"/>
            <p:nvPr/>
          </p:nvSpPr>
          <p:spPr>
            <a:xfrm>
              <a:off x="5328353" y="2938782"/>
              <a:ext cx="2694445" cy="592470"/>
            </a:xfrm>
            <a:prstGeom prst="rect">
              <a:avLst/>
            </a:prstGeom>
            <a:noFill/>
            <a:ln cmpd="dbl">
              <a:noFill/>
              <a:prstDash val="lgDash"/>
            </a:ln>
          </p:spPr>
          <p:txBody>
            <a:bodyPr wrap="square" rtlCol="0">
              <a:spAutoFit/>
            </a:bodyPr>
            <a:lstStyle/>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9" name="TextBox 148"/>
            <p:cNvSpPr txBox="1"/>
            <p:nvPr/>
          </p:nvSpPr>
          <p:spPr>
            <a:xfrm>
              <a:off x="3278327" y="3072037"/>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单击插入标题</a:t>
              </a:r>
            </a:p>
          </p:txBody>
        </p:sp>
      </p:grpSp>
      <p:grpSp>
        <p:nvGrpSpPr>
          <p:cNvPr id="6" name="组合 5"/>
          <p:cNvGrpSpPr/>
          <p:nvPr/>
        </p:nvGrpSpPr>
        <p:grpSpPr>
          <a:xfrm>
            <a:off x="2671080" y="3352702"/>
            <a:ext cx="6044295" cy="1245604"/>
            <a:chOff x="2671080" y="3525422"/>
            <a:chExt cx="6044295" cy="1245604"/>
          </a:xfrm>
        </p:grpSpPr>
        <p:grpSp>
          <p:nvGrpSpPr>
            <p:cNvPr id="69" name="组合 68"/>
            <p:cNvGrpSpPr/>
            <p:nvPr/>
          </p:nvGrpSpPr>
          <p:grpSpPr>
            <a:xfrm>
              <a:off x="2671080" y="3525422"/>
              <a:ext cx="6044295" cy="1245604"/>
              <a:chOff x="1675055" y="1542989"/>
              <a:chExt cx="6624681" cy="1814003"/>
            </a:xfrm>
          </p:grpSpPr>
          <p:sp>
            <p:nvSpPr>
              <p:cNvPr id="70" name="椭圆 69"/>
              <p:cNvSpPr/>
              <p:nvPr/>
            </p:nvSpPr>
            <p:spPr>
              <a:xfrm>
                <a:off x="2683112" y="2765192"/>
                <a:ext cx="5616624" cy="3600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71" name="Freeform 17"/>
              <p:cNvSpPr/>
              <p:nvPr/>
            </p:nvSpPr>
            <p:spPr bwMode="auto">
              <a:xfrm>
                <a:off x="4572000" y="1948052"/>
                <a:ext cx="3024336" cy="986400"/>
              </a:xfrm>
              <a:custGeom>
                <a:avLst/>
                <a:gdLst>
                  <a:gd name="T0" fmla="*/ 0 w 843"/>
                  <a:gd name="T1" fmla="*/ 0 h 171"/>
                  <a:gd name="T2" fmla="*/ 507 w 843"/>
                  <a:gd name="T3" fmla="*/ 0 h 171"/>
                  <a:gd name="T4" fmla="*/ 761 w 843"/>
                  <a:gd name="T5" fmla="*/ 0 h 171"/>
                  <a:gd name="T6" fmla="*/ 824 w 843"/>
                  <a:gd name="T7" fmla="*/ 0 h 171"/>
                  <a:gd name="T8" fmla="*/ 838 w 843"/>
                  <a:gd name="T9" fmla="*/ 6 h 171"/>
                  <a:gd name="T10" fmla="*/ 842 w 843"/>
                  <a:gd name="T11" fmla="*/ 14 h 171"/>
                  <a:gd name="T12" fmla="*/ 842 w 843"/>
                  <a:gd name="T13" fmla="*/ 22 h 171"/>
                  <a:gd name="T14" fmla="*/ 842 w 843"/>
                  <a:gd name="T15" fmla="*/ 53 h 171"/>
                  <a:gd name="T16" fmla="*/ 842 w 843"/>
                  <a:gd name="T17" fmla="*/ 117 h 171"/>
                  <a:gd name="T18" fmla="*/ 842 w 843"/>
                  <a:gd name="T19" fmla="*/ 148 h 171"/>
                  <a:gd name="T20" fmla="*/ 842 w 843"/>
                  <a:gd name="T21" fmla="*/ 156 h 171"/>
                  <a:gd name="T22" fmla="*/ 839 w 843"/>
                  <a:gd name="T23" fmla="*/ 164 h 171"/>
                  <a:gd name="T24" fmla="*/ 824 w 843"/>
                  <a:gd name="T25" fmla="*/ 170 h 171"/>
                  <a:gd name="T26" fmla="*/ 838 w 843"/>
                  <a:gd name="T27" fmla="*/ 163 h 171"/>
                  <a:gd name="T28" fmla="*/ 841 w 843"/>
                  <a:gd name="T29" fmla="*/ 156 h 171"/>
                  <a:gd name="T30" fmla="*/ 841 w 843"/>
                  <a:gd name="T31" fmla="*/ 148 h 171"/>
                  <a:gd name="T32" fmla="*/ 841 w 843"/>
                  <a:gd name="T33" fmla="*/ 117 h 171"/>
                  <a:gd name="T34" fmla="*/ 841 w 843"/>
                  <a:gd name="T35" fmla="*/ 53 h 171"/>
                  <a:gd name="T36" fmla="*/ 841 w 843"/>
                  <a:gd name="T37" fmla="*/ 22 h 171"/>
                  <a:gd name="T38" fmla="*/ 841 w 843"/>
                  <a:gd name="T39" fmla="*/ 14 h 171"/>
                  <a:gd name="T40" fmla="*/ 837 w 843"/>
                  <a:gd name="T41" fmla="*/ 7 h 171"/>
                  <a:gd name="T42" fmla="*/ 824 w 843"/>
                  <a:gd name="T43" fmla="*/ 1 h 171"/>
                  <a:gd name="T44" fmla="*/ 761 w 843"/>
                  <a:gd name="T45" fmla="*/ 1 h 171"/>
                  <a:gd name="T46" fmla="*/ 507 w 843"/>
                  <a:gd name="T47" fmla="*/ 1 h 171"/>
                  <a:gd name="T48" fmla="*/ 0 w 843"/>
                  <a:gd name="T49" fmla="*/ 1 h 171"/>
                  <a:gd name="T50" fmla="*/ 0 w 843"/>
                  <a:gd name="T5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3" h="171">
                    <a:moveTo>
                      <a:pt x="0" y="0"/>
                    </a:moveTo>
                    <a:cubicBezTo>
                      <a:pt x="507" y="0"/>
                      <a:pt x="507" y="0"/>
                      <a:pt x="507" y="0"/>
                    </a:cubicBezTo>
                    <a:cubicBezTo>
                      <a:pt x="761" y="0"/>
                      <a:pt x="761" y="0"/>
                      <a:pt x="761" y="0"/>
                    </a:cubicBezTo>
                    <a:cubicBezTo>
                      <a:pt x="824" y="0"/>
                      <a:pt x="824" y="0"/>
                      <a:pt x="824" y="0"/>
                    </a:cubicBezTo>
                    <a:cubicBezTo>
                      <a:pt x="829" y="0"/>
                      <a:pt x="835" y="2"/>
                      <a:pt x="838" y="6"/>
                    </a:cubicBezTo>
                    <a:cubicBezTo>
                      <a:pt x="840" y="9"/>
                      <a:pt x="841" y="11"/>
                      <a:pt x="842" y="14"/>
                    </a:cubicBezTo>
                    <a:cubicBezTo>
                      <a:pt x="843" y="16"/>
                      <a:pt x="842" y="19"/>
                      <a:pt x="842" y="22"/>
                    </a:cubicBezTo>
                    <a:cubicBezTo>
                      <a:pt x="842" y="53"/>
                      <a:pt x="842" y="53"/>
                      <a:pt x="842" y="53"/>
                    </a:cubicBezTo>
                    <a:cubicBezTo>
                      <a:pt x="842" y="117"/>
                      <a:pt x="842" y="117"/>
                      <a:pt x="842" y="117"/>
                    </a:cubicBezTo>
                    <a:cubicBezTo>
                      <a:pt x="842" y="148"/>
                      <a:pt x="842" y="148"/>
                      <a:pt x="842" y="148"/>
                    </a:cubicBezTo>
                    <a:cubicBezTo>
                      <a:pt x="842" y="151"/>
                      <a:pt x="843" y="154"/>
                      <a:pt x="842" y="156"/>
                    </a:cubicBezTo>
                    <a:cubicBezTo>
                      <a:pt x="841" y="159"/>
                      <a:pt x="840" y="162"/>
                      <a:pt x="839" y="164"/>
                    </a:cubicBezTo>
                    <a:cubicBezTo>
                      <a:pt x="835" y="168"/>
                      <a:pt x="830" y="171"/>
                      <a:pt x="824" y="170"/>
                    </a:cubicBezTo>
                    <a:cubicBezTo>
                      <a:pt x="830" y="170"/>
                      <a:pt x="835" y="167"/>
                      <a:pt x="838" y="163"/>
                    </a:cubicBezTo>
                    <a:cubicBezTo>
                      <a:pt x="839" y="161"/>
                      <a:pt x="840" y="159"/>
                      <a:pt x="841" y="156"/>
                    </a:cubicBezTo>
                    <a:cubicBezTo>
                      <a:pt x="842" y="154"/>
                      <a:pt x="841" y="151"/>
                      <a:pt x="841" y="148"/>
                    </a:cubicBezTo>
                    <a:cubicBezTo>
                      <a:pt x="841" y="117"/>
                      <a:pt x="841" y="117"/>
                      <a:pt x="841" y="117"/>
                    </a:cubicBezTo>
                    <a:cubicBezTo>
                      <a:pt x="841" y="53"/>
                      <a:pt x="841" y="53"/>
                      <a:pt x="841" y="53"/>
                    </a:cubicBezTo>
                    <a:cubicBezTo>
                      <a:pt x="841" y="22"/>
                      <a:pt x="841" y="22"/>
                      <a:pt x="841" y="22"/>
                    </a:cubicBezTo>
                    <a:cubicBezTo>
                      <a:pt x="841" y="19"/>
                      <a:pt x="842" y="16"/>
                      <a:pt x="841" y="14"/>
                    </a:cubicBezTo>
                    <a:cubicBezTo>
                      <a:pt x="840" y="11"/>
                      <a:pt x="839" y="9"/>
                      <a:pt x="837" y="7"/>
                    </a:cubicBezTo>
                    <a:cubicBezTo>
                      <a:pt x="834" y="3"/>
                      <a:pt x="829" y="1"/>
                      <a:pt x="824" y="1"/>
                    </a:cubicBezTo>
                    <a:cubicBezTo>
                      <a:pt x="761" y="1"/>
                      <a:pt x="761" y="1"/>
                      <a:pt x="761" y="1"/>
                    </a:cubicBezTo>
                    <a:cubicBezTo>
                      <a:pt x="507" y="1"/>
                      <a:pt x="507" y="1"/>
                      <a:pt x="507"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9596" tIns="34798" rIns="69596" bIns="34798" numCol="1" anchor="t" anchorCtr="0" compatLnSpc="1"/>
              <a:lstStyle/>
              <a:p>
                <a:endParaRPr lang="zh-CN" altLang="en-US" sz="1215"/>
              </a:p>
            </p:txBody>
          </p:sp>
          <p:grpSp>
            <p:nvGrpSpPr>
              <p:cNvPr id="72" name="组合 71"/>
              <p:cNvGrpSpPr/>
              <p:nvPr/>
            </p:nvGrpSpPr>
            <p:grpSpPr>
              <a:xfrm>
                <a:off x="2327560" y="1956790"/>
                <a:ext cx="5268776" cy="986400"/>
                <a:chOff x="2327560" y="1340768"/>
                <a:chExt cx="5268776" cy="986400"/>
              </a:xfrm>
              <a:effectLst>
                <a:outerShdw blurRad="50800" dist="38100" dir="5400000" algn="t" rotWithShape="0">
                  <a:prstClr val="black">
                    <a:alpha val="40000"/>
                  </a:prstClr>
                </a:outerShdw>
              </a:effectLst>
            </p:grpSpPr>
            <p:sp>
              <p:nvSpPr>
                <p:cNvPr id="76" name="Freeform 12"/>
                <p:cNvSpPr/>
                <p:nvPr/>
              </p:nvSpPr>
              <p:spPr bwMode="auto">
                <a:xfrm>
                  <a:off x="4572000" y="1340768"/>
                  <a:ext cx="3024336" cy="984526"/>
                </a:xfrm>
                <a:custGeom>
                  <a:avLst/>
                  <a:gdLst>
                    <a:gd name="T0" fmla="*/ 469 w 487"/>
                    <a:gd name="T1" fmla="*/ 0 h 170"/>
                    <a:gd name="T2" fmla="*/ 0 w 487"/>
                    <a:gd name="T3" fmla="*/ 0 h 170"/>
                    <a:gd name="T4" fmla="*/ 0 w 487"/>
                    <a:gd name="T5" fmla="*/ 170 h 170"/>
                    <a:gd name="T6" fmla="*/ 469 w 487"/>
                    <a:gd name="T7" fmla="*/ 170 h 170"/>
                    <a:gd name="T8" fmla="*/ 487 w 487"/>
                    <a:gd name="T9" fmla="*/ 153 h 170"/>
                    <a:gd name="T10" fmla="*/ 487 w 487"/>
                    <a:gd name="T11" fmla="*/ 18 h 170"/>
                    <a:gd name="T12" fmla="*/ 469 w 487"/>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487" h="170">
                      <a:moveTo>
                        <a:pt x="469" y="0"/>
                      </a:moveTo>
                      <a:cubicBezTo>
                        <a:pt x="0" y="0"/>
                        <a:pt x="0" y="0"/>
                        <a:pt x="0" y="0"/>
                      </a:cubicBezTo>
                      <a:cubicBezTo>
                        <a:pt x="0" y="170"/>
                        <a:pt x="0" y="170"/>
                        <a:pt x="0" y="170"/>
                      </a:cubicBezTo>
                      <a:cubicBezTo>
                        <a:pt x="469" y="170"/>
                        <a:pt x="469" y="170"/>
                        <a:pt x="469" y="170"/>
                      </a:cubicBezTo>
                      <a:cubicBezTo>
                        <a:pt x="479" y="170"/>
                        <a:pt x="487" y="162"/>
                        <a:pt x="487" y="153"/>
                      </a:cubicBezTo>
                      <a:cubicBezTo>
                        <a:pt x="487" y="18"/>
                        <a:pt x="487" y="18"/>
                        <a:pt x="487" y="18"/>
                      </a:cubicBezTo>
                      <a:cubicBezTo>
                        <a:pt x="487" y="8"/>
                        <a:pt x="479" y="0"/>
                        <a:pt x="469" y="0"/>
                      </a:cubicBezTo>
                      <a:close/>
                    </a:path>
                  </a:pathLst>
                </a:custGeom>
                <a:gradFill flip="none" rotWithShape="1">
                  <a:gsLst>
                    <a:gs pos="100000">
                      <a:srgbClr val="C6CDD1"/>
                    </a:gs>
                    <a:gs pos="24000">
                      <a:srgbClr val="EAEBEC"/>
                    </a:gs>
                    <a:gs pos="0">
                      <a:schemeClr val="bg1"/>
                    </a:gs>
                  </a:gsLst>
                  <a:lin ang="2700000" scaled="1"/>
                  <a:tileRect/>
                </a:gradFill>
                <a:ln>
                  <a:noFill/>
                </a:ln>
              </p:spPr>
              <p:txBody>
                <a:bodyPr vert="horz" wrap="square" lIns="69596" tIns="34798" rIns="69596" bIns="34798" numCol="1" anchor="t" anchorCtr="0" compatLnSpc="1"/>
                <a:lstStyle/>
                <a:p>
                  <a:endParaRPr lang="zh-CN" altLang="en-US" sz="1215"/>
                </a:p>
              </p:txBody>
            </p:sp>
            <p:sp>
              <p:nvSpPr>
                <p:cNvPr id="77" name="矩形 76"/>
                <p:cNvSpPr>
                  <a:spLocks noChangeAspect="1"/>
                </p:cNvSpPr>
                <p:nvPr/>
              </p:nvSpPr>
              <p:spPr>
                <a:xfrm>
                  <a:off x="2327560" y="1340768"/>
                  <a:ext cx="2244440" cy="98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nvGrpSpPr>
                <p:cNvPr id="78" name="组合 77"/>
                <p:cNvGrpSpPr/>
                <p:nvPr/>
              </p:nvGrpSpPr>
              <p:grpSpPr>
                <a:xfrm>
                  <a:off x="4535424" y="1340768"/>
                  <a:ext cx="72008" cy="986400"/>
                  <a:chOff x="1043608" y="764705"/>
                  <a:chExt cx="72008" cy="1202515"/>
                </a:xfrm>
              </p:grpSpPr>
              <p:grpSp>
                <p:nvGrpSpPr>
                  <p:cNvPr id="79" name="组合 78"/>
                  <p:cNvGrpSpPr/>
                  <p:nvPr/>
                </p:nvGrpSpPr>
                <p:grpSpPr>
                  <a:xfrm>
                    <a:off x="1043608" y="1471273"/>
                    <a:ext cx="72008" cy="260425"/>
                    <a:chOff x="6658297" y="2006204"/>
                    <a:chExt cx="990748" cy="3583036"/>
                  </a:xfrm>
                </p:grpSpPr>
                <p:sp>
                  <p:nvSpPr>
                    <p:cNvPr id="96" name="椭圆 95"/>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7" name="椭圆 96"/>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8"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80" name="组合 79"/>
                  <p:cNvGrpSpPr/>
                  <p:nvPr/>
                </p:nvGrpSpPr>
                <p:grpSpPr>
                  <a:xfrm>
                    <a:off x="1043608" y="1706795"/>
                    <a:ext cx="72008" cy="260425"/>
                    <a:chOff x="6658297" y="2006204"/>
                    <a:chExt cx="990748" cy="3583036"/>
                  </a:xfrm>
                </p:grpSpPr>
                <p:sp>
                  <p:nvSpPr>
                    <p:cNvPr id="93" name="椭圆 92"/>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4" name="椭圆 93"/>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5"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81" name="组合 80"/>
                  <p:cNvGrpSpPr/>
                  <p:nvPr/>
                </p:nvGrpSpPr>
                <p:grpSpPr>
                  <a:xfrm>
                    <a:off x="1043608" y="1235750"/>
                    <a:ext cx="72008" cy="260425"/>
                    <a:chOff x="6658297" y="2006204"/>
                    <a:chExt cx="990748" cy="3583036"/>
                  </a:xfrm>
                </p:grpSpPr>
                <p:sp>
                  <p:nvSpPr>
                    <p:cNvPr id="90" name="椭圆 89"/>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1" name="椭圆 90"/>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92"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82" name="组合 81"/>
                  <p:cNvGrpSpPr/>
                  <p:nvPr/>
                </p:nvGrpSpPr>
                <p:grpSpPr>
                  <a:xfrm>
                    <a:off x="1043608" y="1000228"/>
                    <a:ext cx="72008" cy="260425"/>
                    <a:chOff x="6658297" y="2006204"/>
                    <a:chExt cx="990748" cy="3583036"/>
                  </a:xfrm>
                </p:grpSpPr>
                <p:sp>
                  <p:nvSpPr>
                    <p:cNvPr id="87" name="椭圆 86"/>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88" name="椭圆 87"/>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89"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nvGrpSpPr>
                  <p:cNvPr id="83" name="组合 82"/>
                  <p:cNvGrpSpPr/>
                  <p:nvPr/>
                </p:nvGrpSpPr>
                <p:grpSpPr>
                  <a:xfrm>
                    <a:off x="1043608" y="764705"/>
                    <a:ext cx="72008" cy="260425"/>
                    <a:chOff x="6658297" y="2006204"/>
                    <a:chExt cx="990748" cy="3583036"/>
                  </a:xfrm>
                </p:grpSpPr>
                <p:sp>
                  <p:nvSpPr>
                    <p:cNvPr id="84" name="椭圆 83"/>
                    <p:cNvSpPr/>
                    <p:nvPr/>
                  </p:nvSpPr>
                  <p:spPr>
                    <a:xfrm>
                      <a:off x="6658297" y="2006204"/>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85" name="椭圆 84"/>
                    <p:cNvSpPr/>
                    <p:nvPr/>
                  </p:nvSpPr>
                  <p:spPr>
                    <a:xfrm>
                      <a:off x="6658297" y="4598492"/>
                      <a:ext cx="990748" cy="990748"/>
                    </a:xfrm>
                    <a:prstGeom prst="ellipse">
                      <a:avLst/>
                    </a:prstGeom>
                    <a:gradFill flip="none" rotWithShape="1">
                      <a:gsLst>
                        <a:gs pos="0">
                          <a:schemeClr val="tx1">
                            <a:lumMod val="50000"/>
                            <a:lumOff val="50000"/>
                          </a:schemeClr>
                        </a:gs>
                        <a:gs pos="70000">
                          <a:srgbClr val="F9F9F9">
                            <a:alpha val="0"/>
                          </a:srgbClr>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p:nvSpPr>
                    <p:cNvPr id="86" name="Freeform 6"/>
                    <p:cNvSpPr/>
                    <p:nvPr/>
                  </p:nvSpPr>
                  <p:spPr bwMode="auto">
                    <a:xfrm>
                      <a:off x="6915546" y="2348880"/>
                      <a:ext cx="476250" cy="2890837"/>
                    </a:xfrm>
                    <a:custGeom>
                      <a:avLst/>
                      <a:gdLst>
                        <a:gd name="T0" fmla="*/ 127 w 127"/>
                        <a:gd name="T1" fmla="*/ 81 h 771"/>
                        <a:gd name="T2" fmla="*/ 127 w 127"/>
                        <a:gd name="T3" fmla="*/ 690 h 771"/>
                        <a:gd name="T4" fmla="*/ 63 w 127"/>
                        <a:gd name="T5" fmla="*/ 771 h 771"/>
                        <a:gd name="T6" fmla="*/ 0 w 127"/>
                        <a:gd name="T7" fmla="*/ 690 h 771"/>
                        <a:gd name="T8" fmla="*/ 0 w 127"/>
                        <a:gd name="T9" fmla="*/ 81 h 771"/>
                        <a:gd name="T10" fmla="*/ 63 w 127"/>
                        <a:gd name="T11" fmla="*/ 0 h 771"/>
                        <a:gd name="T12" fmla="*/ 127 w 127"/>
                        <a:gd name="T13" fmla="*/ 81 h 771"/>
                      </a:gdLst>
                      <a:ahLst/>
                      <a:cxnLst>
                        <a:cxn ang="0">
                          <a:pos x="T0" y="T1"/>
                        </a:cxn>
                        <a:cxn ang="0">
                          <a:pos x="T2" y="T3"/>
                        </a:cxn>
                        <a:cxn ang="0">
                          <a:pos x="T4" y="T5"/>
                        </a:cxn>
                        <a:cxn ang="0">
                          <a:pos x="T6" y="T7"/>
                        </a:cxn>
                        <a:cxn ang="0">
                          <a:pos x="T8" y="T9"/>
                        </a:cxn>
                        <a:cxn ang="0">
                          <a:pos x="T10" y="T11"/>
                        </a:cxn>
                        <a:cxn ang="0">
                          <a:pos x="T12" y="T13"/>
                        </a:cxn>
                      </a:cxnLst>
                      <a:rect l="0" t="0" r="r" b="b"/>
                      <a:pathLst>
                        <a:path w="127" h="771">
                          <a:moveTo>
                            <a:pt x="127" y="81"/>
                          </a:moveTo>
                          <a:cubicBezTo>
                            <a:pt x="127" y="690"/>
                            <a:pt x="127" y="690"/>
                            <a:pt x="127" y="690"/>
                          </a:cubicBezTo>
                          <a:cubicBezTo>
                            <a:pt x="127" y="735"/>
                            <a:pt x="98" y="771"/>
                            <a:pt x="63" y="771"/>
                          </a:cubicBezTo>
                          <a:cubicBezTo>
                            <a:pt x="28" y="771"/>
                            <a:pt x="0" y="735"/>
                            <a:pt x="0" y="690"/>
                          </a:cubicBezTo>
                          <a:cubicBezTo>
                            <a:pt x="0" y="81"/>
                            <a:pt x="0" y="81"/>
                            <a:pt x="0" y="81"/>
                          </a:cubicBezTo>
                          <a:cubicBezTo>
                            <a:pt x="0" y="36"/>
                            <a:pt x="28" y="0"/>
                            <a:pt x="63" y="0"/>
                          </a:cubicBezTo>
                          <a:cubicBezTo>
                            <a:pt x="98" y="0"/>
                            <a:pt x="127" y="36"/>
                            <a:pt x="127" y="81"/>
                          </a:cubicBezTo>
                        </a:path>
                      </a:pathLst>
                    </a:cu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n>
                      <a:noFill/>
                    </a:ln>
                  </p:spPr>
                  <p:txBody>
                    <a:bodyPr vert="horz" wrap="square" lIns="69596" tIns="34798" rIns="69596" bIns="34798" numCol="1" anchor="t" anchorCtr="0" compatLnSpc="1"/>
                    <a:lstStyle/>
                    <a:p>
                      <a:endParaRPr lang="zh-CN" altLang="en-US" sz="1215"/>
                    </a:p>
                  </p:txBody>
                </p:sp>
              </p:grpSp>
            </p:grpSp>
          </p:grpSp>
          <p:grpSp>
            <p:nvGrpSpPr>
              <p:cNvPr id="73" name="组合 72"/>
              <p:cNvGrpSpPr/>
              <p:nvPr/>
            </p:nvGrpSpPr>
            <p:grpSpPr>
              <a:xfrm>
                <a:off x="1675055" y="1542989"/>
                <a:ext cx="808713" cy="1814003"/>
                <a:chOff x="1315015" y="908720"/>
                <a:chExt cx="808713" cy="1814003"/>
              </a:xfrm>
            </p:grpSpPr>
            <p:sp>
              <p:nvSpPr>
                <p:cNvPr id="74" name="椭圆 73"/>
                <p:cNvSpPr/>
                <p:nvPr/>
              </p:nvSpPr>
              <p:spPr>
                <a:xfrm>
                  <a:off x="1763688" y="908720"/>
                  <a:ext cx="360040" cy="1814003"/>
                </a:xfrm>
                <a:prstGeom prst="ellipse">
                  <a:avLst/>
                </a:prstGeom>
                <a:gradFill flip="none" rotWithShape="1">
                  <a:gsLst>
                    <a:gs pos="0">
                      <a:schemeClr val="bg1">
                        <a:lumMod val="49000"/>
                        <a:alpha val="97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sp useBgFill="1">
              <p:nvSpPr>
                <p:cNvPr id="75" name="矩形 74"/>
                <p:cNvSpPr/>
                <p:nvPr/>
              </p:nvSpPr>
              <p:spPr>
                <a:xfrm>
                  <a:off x="1315015" y="1048728"/>
                  <a:ext cx="648072" cy="1599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15"/>
                </a:p>
              </p:txBody>
            </p:sp>
          </p:grpSp>
        </p:grpSp>
        <p:pic>
          <p:nvPicPr>
            <p:cNvPr id="6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048" y="3995406"/>
              <a:ext cx="281787" cy="3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144"/>
            <p:cNvSpPr txBox="1"/>
            <p:nvPr/>
          </p:nvSpPr>
          <p:spPr>
            <a:xfrm>
              <a:off x="5328353" y="3870485"/>
              <a:ext cx="2694445" cy="592470"/>
            </a:xfrm>
            <a:prstGeom prst="rect">
              <a:avLst/>
            </a:prstGeom>
            <a:noFill/>
            <a:ln cmpd="dbl">
              <a:noFill/>
              <a:prstDash val="lgDash"/>
            </a:ln>
          </p:spPr>
          <p:txBody>
            <a:bodyPr wrap="square" rtlCol="0">
              <a:spAutoFit/>
            </a:bodyPr>
            <a:lstStyle/>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1300"/>
                </a:lnSpc>
              </a:pPr>
              <a:r>
                <a:rPr lang="zh-CN" altLang="en-US"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8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0" name="TextBox 149"/>
            <p:cNvSpPr txBox="1"/>
            <p:nvPr/>
          </p:nvSpPr>
          <p:spPr>
            <a:xfrm>
              <a:off x="3278327" y="4040869"/>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单击插入标题</a:t>
              </a:r>
            </a:p>
          </p:txBody>
        </p:sp>
      </p:grpSp>
      <p:grpSp>
        <p:nvGrpSpPr>
          <p:cNvPr id="7" name="组合 6"/>
          <p:cNvGrpSpPr/>
          <p:nvPr/>
        </p:nvGrpSpPr>
        <p:grpSpPr>
          <a:xfrm>
            <a:off x="1020152" y="1145522"/>
            <a:ext cx="1820571" cy="2394097"/>
            <a:chOff x="1020152" y="1318242"/>
            <a:chExt cx="1820571" cy="2394097"/>
          </a:xfrm>
        </p:grpSpPr>
        <p:sp>
          <p:nvSpPr>
            <p:cNvPr id="186" name="TextBox 145"/>
            <p:cNvSpPr txBox="1"/>
            <p:nvPr/>
          </p:nvSpPr>
          <p:spPr>
            <a:xfrm>
              <a:off x="1020152" y="1955063"/>
              <a:ext cx="1820571" cy="1757276"/>
            </a:xfrm>
            <a:prstGeom prst="rect">
              <a:avLst/>
            </a:prstGeom>
            <a:noFill/>
            <a:ln cmpd="dbl">
              <a:noFill/>
              <a:prstDash val="lgDash"/>
            </a:ln>
          </p:spPr>
          <p:txBody>
            <a:bodyPr wrap="square" rtlCol="0">
              <a:spAutoFit/>
            </a:bodyPr>
            <a:lstStyle/>
            <a:p>
              <a:pPr>
                <a:lnSpc>
                  <a:spcPts val="2200"/>
                </a:lnSpc>
              </a:pP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2200"/>
                </a:lnSpc>
              </a:pP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a:p>
              <a:pPr>
                <a:lnSpc>
                  <a:spcPts val="2200"/>
                </a:lnSpc>
              </a:pP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点击增加标题文本   点击增加标题文本</a:t>
              </a:r>
              <a:endParaRPr lang="en-US" altLang="zh-CN" sz="1400" dirty="0" smtClean="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1" name="直接连接符 190"/>
            <p:cNvCxnSpPr/>
            <p:nvPr/>
          </p:nvCxnSpPr>
          <p:spPr>
            <a:xfrm>
              <a:off x="1068977" y="1756690"/>
              <a:ext cx="1456457" cy="0"/>
            </a:xfrm>
            <a:prstGeom prst="line">
              <a:avLst/>
            </a:prstGeom>
            <a:ln w="28575" cmpd="thickThin">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92" name="TextBox 34"/>
            <p:cNvSpPr txBox="1"/>
            <p:nvPr/>
          </p:nvSpPr>
          <p:spPr>
            <a:xfrm>
              <a:off x="1245474" y="1318242"/>
              <a:ext cx="1120820" cy="373500"/>
            </a:xfrm>
            <a:prstGeom prst="rect">
              <a:avLst/>
            </a:prstGeom>
            <a:noFill/>
          </p:spPr>
          <p:txBody>
            <a:bodyPr wrap="none" rtlCol="0">
              <a:spAutoFit/>
            </a:bodyPr>
            <a:lstStyle/>
            <a:p>
              <a:r>
                <a:rPr lang="zh-CN" altLang="en-US" sz="1825" b="1" dirty="0" smtClean="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zh-CN" altLang="en-US" sz="182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3" name="图片 42" descr="01"/>
          <p:cNvPicPr>
            <a:picLocks noChangeAspect="1"/>
          </p:cNvPicPr>
          <p:nvPr/>
        </p:nvPicPr>
        <p:blipFill>
          <a:blip r:embed="rId7"/>
          <a:stretch>
            <a:fillRect/>
          </a:stretch>
        </p:blipFill>
        <p:spPr>
          <a:xfrm>
            <a:off x="8336280" y="1980565"/>
            <a:ext cx="3042920" cy="3803650"/>
          </a:xfrm>
          <a:prstGeom prst="rect">
            <a:avLst/>
          </a:prstGeom>
        </p:spPr>
      </p:pic>
      <p:grpSp>
        <p:nvGrpSpPr>
          <p:cNvPr id="12" name="组合 11"/>
          <p:cNvGrpSpPr/>
          <p:nvPr/>
        </p:nvGrpSpPr>
        <p:grpSpPr>
          <a:xfrm>
            <a:off x="15240" y="198755"/>
            <a:ext cx="2970421" cy="417830"/>
            <a:chOff x="24" y="313"/>
            <a:chExt cx="4678" cy="658"/>
          </a:xfrm>
        </p:grpSpPr>
        <p:sp>
          <p:nvSpPr>
            <p:cNvPr id="2"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8"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9" name="直接连接符 8"/>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descr="298ff5019b 0a94b37f6c16c55e5dc8a1"/>
          <p:cNvPicPr>
            <a:picLocks noChangeAspect="1"/>
          </p:cNvPicPr>
          <p:nvPr/>
        </p:nvPicPr>
        <p:blipFill>
          <a:blip r:embed="rId2"/>
          <a:stretch>
            <a:fillRect/>
          </a:stretch>
        </p:blipFill>
        <p:spPr>
          <a:xfrm>
            <a:off x="15240" y="302260"/>
            <a:ext cx="9336405" cy="4923790"/>
          </a:xfrm>
          <a:prstGeom prst="rect">
            <a:avLst/>
          </a:prstGeom>
        </p:spPr>
      </p:pic>
      <p:sp>
        <p:nvSpPr>
          <p:cNvPr id="45" name="Freeform 7"/>
          <p:cNvSpPr/>
          <p:nvPr/>
        </p:nvSpPr>
        <p:spPr bwMode="auto">
          <a:xfrm>
            <a:off x="3903662" y="3063875"/>
            <a:ext cx="801688" cy="414338"/>
          </a:xfrm>
          <a:custGeom>
            <a:avLst/>
            <a:gdLst/>
            <a:ahLst/>
            <a:cxnLst/>
            <a:rect l="l" t="t" r="r" b="b"/>
            <a:pathLst>
              <a:path w="801688" h="414338">
                <a:moveTo>
                  <a:pt x="33338" y="174625"/>
                </a:moveTo>
                <a:cubicBezTo>
                  <a:pt x="33338" y="174625"/>
                  <a:pt x="33338" y="174625"/>
                  <a:pt x="239713" y="381000"/>
                </a:cubicBezTo>
                <a:cubicBezTo>
                  <a:pt x="148217" y="341352"/>
                  <a:pt x="74003" y="267138"/>
                  <a:pt x="33338" y="174625"/>
                </a:cubicBezTo>
                <a:close/>
                <a:moveTo>
                  <a:pt x="1588" y="50800"/>
                </a:moveTo>
                <a:cubicBezTo>
                  <a:pt x="1613" y="50825"/>
                  <a:pt x="4578" y="53790"/>
                  <a:pt x="365126" y="414338"/>
                </a:cubicBezTo>
                <a:cubicBezTo>
                  <a:pt x="341770" y="412307"/>
                  <a:pt x="318414" y="407230"/>
                  <a:pt x="296074" y="402153"/>
                </a:cubicBezTo>
                <a:cubicBezTo>
                  <a:pt x="296052" y="402130"/>
                  <a:pt x="293577" y="399647"/>
                  <a:pt x="13774" y="118837"/>
                </a:cubicBezTo>
                <a:close/>
                <a:moveTo>
                  <a:pt x="736600" y="0"/>
                </a:moveTo>
                <a:cubicBezTo>
                  <a:pt x="736607" y="0"/>
                  <a:pt x="737198" y="0"/>
                  <a:pt x="793423" y="0"/>
                </a:cubicBezTo>
                <a:lnTo>
                  <a:pt x="800655" y="8120"/>
                </a:lnTo>
                <a:cubicBezTo>
                  <a:pt x="800655" y="10150"/>
                  <a:pt x="801688" y="13195"/>
                  <a:pt x="801688" y="15225"/>
                </a:cubicBezTo>
                <a:cubicBezTo>
                  <a:pt x="801688" y="31464"/>
                  <a:pt x="800655" y="46689"/>
                  <a:pt x="798589" y="61913"/>
                </a:cubicBezTo>
                <a:cubicBezTo>
                  <a:pt x="798582" y="61906"/>
                  <a:pt x="797942" y="61267"/>
                  <a:pt x="736600" y="0"/>
                </a:cubicBezTo>
                <a:close/>
                <a:moveTo>
                  <a:pt x="642938" y="0"/>
                </a:moveTo>
                <a:lnTo>
                  <a:pt x="699402" y="0"/>
                </a:lnTo>
                <a:cubicBezTo>
                  <a:pt x="699415" y="14"/>
                  <a:pt x="700520" y="1126"/>
                  <a:pt x="792163" y="93430"/>
                </a:cubicBezTo>
                <a:cubicBezTo>
                  <a:pt x="789138" y="108663"/>
                  <a:pt x="785105" y="123896"/>
                  <a:pt x="781072" y="138113"/>
                </a:cubicBezTo>
                <a:cubicBezTo>
                  <a:pt x="781051" y="138092"/>
                  <a:pt x="779378" y="136419"/>
                  <a:pt x="642938" y="0"/>
                </a:cubicBezTo>
                <a:close/>
                <a:moveTo>
                  <a:pt x="549275" y="0"/>
                </a:moveTo>
                <a:lnTo>
                  <a:pt x="606106" y="0"/>
                </a:lnTo>
                <a:cubicBezTo>
                  <a:pt x="606120" y="14"/>
                  <a:pt x="607603" y="1492"/>
                  <a:pt x="771525" y="164784"/>
                </a:cubicBezTo>
                <a:cubicBezTo>
                  <a:pt x="765436" y="177926"/>
                  <a:pt x="760362" y="191069"/>
                  <a:pt x="753258" y="203200"/>
                </a:cubicBezTo>
                <a:cubicBezTo>
                  <a:pt x="753240" y="203182"/>
                  <a:pt x="751347" y="201296"/>
                  <a:pt x="549275" y="0"/>
                </a:cubicBezTo>
                <a:close/>
                <a:moveTo>
                  <a:pt x="455613" y="0"/>
                </a:moveTo>
                <a:lnTo>
                  <a:pt x="512649" y="0"/>
                </a:lnTo>
                <a:cubicBezTo>
                  <a:pt x="512668" y="19"/>
                  <a:pt x="514711" y="2060"/>
                  <a:pt x="739776" y="226920"/>
                </a:cubicBezTo>
                <a:cubicBezTo>
                  <a:pt x="732647" y="238063"/>
                  <a:pt x="725517" y="249207"/>
                  <a:pt x="717369" y="260350"/>
                </a:cubicBezTo>
                <a:cubicBezTo>
                  <a:pt x="717347" y="260327"/>
                  <a:pt x="714892" y="257886"/>
                  <a:pt x="455613" y="0"/>
                </a:cubicBezTo>
                <a:close/>
                <a:moveTo>
                  <a:pt x="361950" y="0"/>
                </a:moveTo>
                <a:lnTo>
                  <a:pt x="418985" y="0"/>
                </a:lnTo>
                <a:cubicBezTo>
                  <a:pt x="419005" y="20"/>
                  <a:pt x="421336" y="2352"/>
                  <a:pt x="700088" y="281144"/>
                </a:cubicBezTo>
                <a:cubicBezTo>
                  <a:pt x="690922" y="290279"/>
                  <a:pt x="681755" y="300428"/>
                  <a:pt x="672589" y="309563"/>
                </a:cubicBezTo>
                <a:cubicBezTo>
                  <a:pt x="672567" y="309541"/>
                  <a:pt x="669987" y="306970"/>
                  <a:pt x="361950" y="0"/>
                </a:cubicBezTo>
                <a:close/>
                <a:moveTo>
                  <a:pt x="269875" y="0"/>
                </a:moveTo>
                <a:lnTo>
                  <a:pt x="326705" y="0"/>
                </a:lnTo>
                <a:cubicBezTo>
                  <a:pt x="326720" y="16"/>
                  <a:pt x="328949" y="2246"/>
                  <a:pt x="652463" y="325967"/>
                </a:cubicBezTo>
                <a:cubicBezTo>
                  <a:pt x="642315" y="334065"/>
                  <a:pt x="631152" y="342164"/>
                  <a:pt x="619989" y="349250"/>
                </a:cubicBezTo>
                <a:cubicBezTo>
                  <a:pt x="619972" y="349233"/>
                  <a:pt x="617558" y="346825"/>
                  <a:pt x="269875" y="0"/>
                </a:cubicBezTo>
                <a:close/>
                <a:moveTo>
                  <a:pt x="176213" y="0"/>
                </a:moveTo>
                <a:lnTo>
                  <a:pt x="232903" y="0"/>
                </a:lnTo>
                <a:cubicBezTo>
                  <a:pt x="232917" y="15"/>
                  <a:pt x="235194" y="2303"/>
                  <a:pt x="595313" y="364321"/>
                </a:cubicBezTo>
                <a:cubicBezTo>
                  <a:pt x="583165" y="371425"/>
                  <a:pt x="571018" y="377514"/>
                  <a:pt x="557857" y="382588"/>
                </a:cubicBezTo>
                <a:cubicBezTo>
                  <a:pt x="557842" y="382573"/>
                  <a:pt x="555446" y="380171"/>
                  <a:pt x="176213" y="0"/>
                </a:cubicBezTo>
                <a:close/>
                <a:moveTo>
                  <a:pt x="82550" y="0"/>
                </a:moveTo>
                <a:lnTo>
                  <a:pt x="139342" y="0"/>
                </a:lnTo>
                <a:cubicBezTo>
                  <a:pt x="139353" y="12"/>
                  <a:pt x="141498" y="2160"/>
                  <a:pt x="531813" y="393192"/>
                </a:cubicBezTo>
                <a:cubicBezTo>
                  <a:pt x="517615" y="398272"/>
                  <a:pt x="502403" y="402336"/>
                  <a:pt x="488205" y="406400"/>
                </a:cubicBezTo>
                <a:cubicBezTo>
                  <a:pt x="488187" y="406382"/>
                  <a:pt x="485528" y="403718"/>
                  <a:pt x="82550" y="0"/>
                </a:cubicBezTo>
                <a:close/>
                <a:moveTo>
                  <a:pt x="1015" y="0"/>
                </a:moveTo>
                <a:lnTo>
                  <a:pt x="44648" y="0"/>
                </a:lnTo>
                <a:cubicBezTo>
                  <a:pt x="44662" y="14"/>
                  <a:pt x="47031" y="2379"/>
                  <a:pt x="455613" y="410286"/>
                </a:cubicBezTo>
                <a:cubicBezTo>
                  <a:pt x="439377" y="413325"/>
                  <a:pt x="421112" y="414338"/>
                  <a:pt x="403862" y="414338"/>
                </a:cubicBezTo>
                <a:cubicBezTo>
                  <a:pt x="403839" y="414316"/>
                  <a:pt x="400838" y="411327"/>
                  <a:pt x="0" y="12157"/>
                </a:cubicBezTo>
                <a:cubicBezTo>
                  <a:pt x="0" y="8105"/>
                  <a:pt x="1015" y="4052"/>
                  <a:pt x="1015" y="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sp>
        <p:nvSpPr>
          <p:cNvPr id="46" name="Freeform 18"/>
          <p:cNvSpPr/>
          <p:nvPr/>
        </p:nvSpPr>
        <p:spPr bwMode="auto">
          <a:xfrm>
            <a:off x="5076825" y="3254376"/>
            <a:ext cx="735608" cy="250825"/>
          </a:xfrm>
          <a:custGeom>
            <a:avLst/>
            <a:gdLst/>
            <a:ahLst/>
            <a:cxnLst/>
            <a:rect l="l" t="t" r="r" b="b"/>
            <a:pathLst>
              <a:path w="735608" h="250825">
                <a:moveTo>
                  <a:pt x="0" y="11113"/>
                </a:moveTo>
                <a:cubicBezTo>
                  <a:pt x="0" y="11113"/>
                  <a:pt x="0" y="11113"/>
                  <a:pt x="206375" y="217488"/>
                </a:cubicBezTo>
                <a:cubicBezTo>
                  <a:pt x="113862" y="176823"/>
                  <a:pt x="40665" y="102609"/>
                  <a:pt x="0" y="11113"/>
                </a:cubicBezTo>
                <a:close/>
                <a:moveTo>
                  <a:pt x="681037" y="0"/>
                </a:moveTo>
                <a:lnTo>
                  <a:pt x="735608" y="0"/>
                </a:lnTo>
                <a:cubicBezTo>
                  <a:pt x="731639" y="13034"/>
                  <a:pt x="725686" y="26069"/>
                  <a:pt x="719733" y="38100"/>
                </a:cubicBezTo>
                <a:cubicBezTo>
                  <a:pt x="719721" y="38089"/>
                  <a:pt x="719051" y="37430"/>
                  <a:pt x="681037" y="0"/>
                </a:cubicBezTo>
                <a:close/>
                <a:moveTo>
                  <a:pt x="587375" y="0"/>
                </a:moveTo>
                <a:lnTo>
                  <a:pt x="643345" y="0"/>
                </a:lnTo>
                <a:cubicBezTo>
                  <a:pt x="643362" y="17"/>
                  <a:pt x="644378" y="1011"/>
                  <a:pt x="706438" y="61811"/>
                </a:cubicBezTo>
                <a:cubicBezTo>
                  <a:pt x="699315" y="73971"/>
                  <a:pt x="691174" y="85117"/>
                  <a:pt x="683033" y="95250"/>
                </a:cubicBezTo>
                <a:cubicBezTo>
                  <a:pt x="683020" y="95236"/>
                  <a:pt x="681898" y="94120"/>
                  <a:pt x="587375" y="0"/>
                </a:cubicBezTo>
                <a:close/>
                <a:moveTo>
                  <a:pt x="493712" y="0"/>
                </a:moveTo>
                <a:lnTo>
                  <a:pt x="549695" y="0"/>
                </a:lnTo>
                <a:cubicBezTo>
                  <a:pt x="549709" y="14"/>
                  <a:pt x="550981" y="1275"/>
                  <a:pt x="666750" y="115977"/>
                </a:cubicBezTo>
                <a:cubicBezTo>
                  <a:pt x="657589" y="126151"/>
                  <a:pt x="648429" y="135307"/>
                  <a:pt x="638250" y="144463"/>
                </a:cubicBezTo>
                <a:cubicBezTo>
                  <a:pt x="638233" y="144446"/>
                  <a:pt x="636687" y="142902"/>
                  <a:pt x="493712" y="0"/>
                </a:cubicBezTo>
                <a:close/>
                <a:moveTo>
                  <a:pt x="400050" y="0"/>
                </a:moveTo>
                <a:lnTo>
                  <a:pt x="456092" y="0"/>
                </a:lnTo>
                <a:cubicBezTo>
                  <a:pt x="456107" y="14"/>
                  <a:pt x="457626" y="1518"/>
                  <a:pt x="619125" y="161379"/>
                </a:cubicBezTo>
                <a:cubicBezTo>
                  <a:pt x="607917" y="169499"/>
                  <a:pt x="597727" y="177618"/>
                  <a:pt x="586518" y="185738"/>
                </a:cubicBezTo>
                <a:cubicBezTo>
                  <a:pt x="586509" y="185729"/>
                  <a:pt x="585200" y="184425"/>
                  <a:pt x="400050" y="0"/>
                </a:cubicBezTo>
                <a:close/>
                <a:moveTo>
                  <a:pt x="306387" y="0"/>
                </a:moveTo>
                <a:lnTo>
                  <a:pt x="362170" y="0"/>
                </a:lnTo>
                <a:cubicBezTo>
                  <a:pt x="362177" y="7"/>
                  <a:pt x="363348" y="1178"/>
                  <a:pt x="561975" y="199715"/>
                </a:cubicBezTo>
                <a:cubicBezTo>
                  <a:pt x="549804" y="206848"/>
                  <a:pt x="536619" y="212961"/>
                  <a:pt x="524448" y="219075"/>
                </a:cubicBezTo>
                <a:cubicBezTo>
                  <a:pt x="524440" y="219068"/>
                  <a:pt x="523166" y="217788"/>
                  <a:pt x="306387" y="0"/>
                </a:cubicBezTo>
                <a:close/>
                <a:moveTo>
                  <a:pt x="214312" y="0"/>
                </a:moveTo>
                <a:lnTo>
                  <a:pt x="270129" y="0"/>
                </a:lnTo>
                <a:cubicBezTo>
                  <a:pt x="270143" y="14"/>
                  <a:pt x="271897" y="1773"/>
                  <a:pt x="498475" y="229082"/>
                </a:cubicBezTo>
                <a:cubicBezTo>
                  <a:pt x="484267" y="234173"/>
                  <a:pt x="470058" y="238246"/>
                  <a:pt x="454835" y="241300"/>
                </a:cubicBezTo>
                <a:cubicBezTo>
                  <a:pt x="454821" y="241286"/>
                  <a:pt x="453003" y="239461"/>
                  <a:pt x="214312" y="0"/>
                </a:cubicBezTo>
                <a:close/>
                <a:moveTo>
                  <a:pt x="119062" y="0"/>
                </a:moveTo>
                <a:lnTo>
                  <a:pt x="175851" y="0"/>
                </a:lnTo>
                <a:cubicBezTo>
                  <a:pt x="175869" y="18"/>
                  <a:pt x="177970" y="2122"/>
                  <a:pt x="422275" y="246763"/>
                </a:cubicBezTo>
                <a:cubicBezTo>
                  <a:pt x="405035" y="248794"/>
                  <a:pt x="387796" y="250825"/>
                  <a:pt x="370556" y="250825"/>
                </a:cubicBezTo>
                <a:cubicBezTo>
                  <a:pt x="370538" y="250807"/>
                  <a:pt x="368387" y="248662"/>
                  <a:pt x="119062" y="0"/>
                </a:cubicBezTo>
                <a:close/>
                <a:moveTo>
                  <a:pt x="25400" y="0"/>
                </a:moveTo>
                <a:lnTo>
                  <a:pt x="82402" y="0"/>
                </a:lnTo>
                <a:cubicBezTo>
                  <a:pt x="82421" y="19"/>
                  <a:pt x="84583" y="2180"/>
                  <a:pt x="331788" y="249238"/>
                </a:cubicBezTo>
                <a:cubicBezTo>
                  <a:pt x="308376" y="247204"/>
                  <a:pt x="285982" y="243134"/>
                  <a:pt x="263588" y="237031"/>
                </a:cubicBezTo>
                <a:cubicBezTo>
                  <a:pt x="263571" y="237013"/>
                  <a:pt x="261544" y="234996"/>
                  <a:pt x="25400" y="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sp>
        <p:nvSpPr>
          <p:cNvPr id="47" name="Freeform 27"/>
          <p:cNvSpPr/>
          <p:nvPr/>
        </p:nvSpPr>
        <p:spPr bwMode="auto">
          <a:xfrm>
            <a:off x="4489452" y="1946275"/>
            <a:ext cx="801687" cy="542926"/>
          </a:xfrm>
          <a:custGeom>
            <a:avLst/>
            <a:gdLst/>
            <a:ahLst/>
            <a:cxnLst/>
            <a:rect l="l" t="t" r="r" b="b"/>
            <a:pathLst>
              <a:path w="801687" h="542926">
                <a:moveTo>
                  <a:pt x="33337" y="304800"/>
                </a:moveTo>
                <a:cubicBezTo>
                  <a:pt x="33337" y="304800"/>
                  <a:pt x="33337" y="304800"/>
                  <a:pt x="241300" y="509588"/>
                </a:cubicBezTo>
                <a:cubicBezTo>
                  <a:pt x="148532" y="469236"/>
                  <a:pt x="74114" y="395593"/>
                  <a:pt x="33337" y="304800"/>
                </a:cubicBezTo>
                <a:close/>
                <a:moveTo>
                  <a:pt x="1587" y="177800"/>
                </a:moveTo>
                <a:cubicBezTo>
                  <a:pt x="1612" y="177825"/>
                  <a:pt x="4578" y="180791"/>
                  <a:pt x="365125" y="541338"/>
                </a:cubicBezTo>
                <a:cubicBezTo>
                  <a:pt x="341769" y="539307"/>
                  <a:pt x="318413" y="535245"/>
                  <a:pt x="296073" y="529153"/>
                </a:cubicBezTo>
                <a:cubicBezTo>
                  <a:pt x="296050" y="529129"/>
                  <a:pt x="293484" y="526564"/>
                  <a:pt x="13772" y="246852"/>
                </a:cubicBezTo>
                <a:close/>
                <a:moveTo>
                  <a:pt x="5080" y="87313"/>
                </a:moveTo>
                <a:cubicBezTo>
                  <a:pt x="5096" y="87329"/>
                  <a:pt x="7784" y="90014"/>
                  <a:pt x="457200" y="538867"/>
                </a:cubicBezTo>
                <a:cubicBezTo>
                  <a:pt x="439928" y="540897"/>
                  <a:pt x="422656" y="542926"/>
                  <a:pt x="404368" y="542926"/>
                </a:cubicBezTo>
                <a:cubicBezTo>
                  <a:pt x="404342" y="542899"/>
                  <a:pt x="401106" y="539669"/>
                  <a:pt x="0" y="139064"/>
                </a:cubicBezTo>
                <a:close/>
                <a:moveTo>
                  <a:pt x="21718" y="11113"/>
                </a:moveTo>
                <a:cubicBezTo>
                  <a:pt x="21735" y="11130"/>
                  <a:pt x="24643" y="14037"/>
                  <a:pt x="531813" y="521208"/>
                </a:cubicBezTo>
                <a:cubicBezTo>
                  <a:pt x="517587" y="526288"/>
                  <a:pt x="502346" y="530353"/>
                  <a:pt x="488120" y="533401"/>
                </a:cubicBezTo>
                <a:cubicBezTo>
                  <a:pt x="488103" y="533385"/>
                  <a:pt x="485360" y="530641"/>
                  <a:pt x="9525" y="54806"/>
                </a:cubicBezTo>
                <a:close/>
                <a:moveTo>
                  <a:pt x="703262" y="0"/>
                </a:moveTo>
                <a:cubicBezTo>
                  <a:pt x="703271" y="0"/>
                  <a:pt x="703966" y="0"/>
                  <a:pt x="758994" y="0"/>
                </a:cubicBezTo>
                <a:cubicBezTo>
                  <a:pt x="759002" y="8"/>
                  <a:pt x="759448" y="454"/>
                  <a:pt x="783313" y="24319"/>
                </a:cubicBezTo>
                <a:cubicBezTo>
                  <a:pt x="790406" y="46612"/>
                  <a:pt x="795472" y="70931"/>
                  <a:pt x="798512" y="95250"/>
                </a:cubicBezTo>
                <a:cubicBezTo>
                  <a:pt x="798504" y="95242"/>
                  <a:pt x="797619" y="94356"/>
                  <a:pt x="703262" y="0"/>
                </a:cubicBezTo>
                <a:close/>
                <a:moveTo>
                  <a:pt x="608012" y="0"/>
                </a:moveTo>
                <a:cubicBezTo>
                  <a:pt x="608018" y="0"/>
                  <a:pt x="608606" y="0"/>
                  <a:pt x="665095" y="0"/>
                </a:cubicBezTo>
                <a:lnTo>
                  <a:pt x="801687" y="135083"/>
                </a:lnTo>
                <a:cubicBezTo>
                  <a:pt x="801687" y="138130"/>
                  <a:pt x="801687" y="140161"/>
                  <a:pt x="801687" y="143208"/>
                </a:cubicBezTo>
                <a:cubicBezTo>
                  <a:pt x="801687" y="158443"/>
                  <a:pt x="800668" y="173678"/>
                  <a:pt x="798629" y="188913"/>
                </a:cubicBezTo>
                <a:cubicBezTo>
                  <a:pt x="798622" y="188906"/>
                  <a:pt x="797491" y="187785"/>
                  <a:pt x="608012" y="0"/>
                </a:cubicBezTo>
                <a:close/>
                <a:moveTo>
                  <a:pt x="514350" y="0"/>
                </a:moveTo>
                <a:lnTo>
                  <a:pt x="571130" y="0"/>
                </a:lnTo>
                <a:cubicBezTo>
                  <a:pt x="571148" y="19"/>
                  <a:pt x="573182" y="2060"/>
                  <a:pt x="792163" y="221911"/>
                </a:cubicBezTo>
                <a:cubicBezTo>
                  <a:pt x="789121" y="237180"/>
                  <a:pt x="785066" y="251431"/>
                  <a:pt x="781010" y="266700"/>
                </a:cubicBezTo>
                <a:cubicBezTo>
                  <a:pt x="780987" y="266677"/>
                  <a:pt x="778517" y="264206"/>
                  <a:pt x="514350" y="0"/>
                </a:cubicBezTo>
                <a:close/>
                <a:moveTo>
                  <a:pt x="420687" y="0"/>
                </a:moveTo>
                <a:lnTo>
                  <a:pt x="477635" y="0"/>
                </a:lnTo>
                <a:cubicBezTo>
                  <a:pt x="477660" y="26"/>
                  <a:pt x="480380" y="2740"/>
                  <a:pt x="771525" y="293232"/>
                </a:cubicBezTo>
                <a:cubicBezTo>
                  <a:pt x="766441" y="306422"/>
                  <a:pt x="760339" y="318598"/>
                  <a:pt x="753221" y="331788"/>
                </a:cubicBezTo>
                <a:cubicBezTo>
                  <a:pt x="753197" y="331763"/>
                  <a:pt x="750349" y="328923"/>
                  <a:pt x="420687" y="0"/>
                </a:cubicBezTo>
                <a:close/>
                <a:moveTo>
                  <a:pt x="328612" y="0"/>
                </a:moveTo>
                <a:lnTo>
                  <a:pt x="385324" y="0"/>
                </a:lnTo>
                <a:cubicBezTo>
                  <a:pt x="385350" y="26"/>
                  <a:pt x="388358" y="3041"/>
                  <a:pt x="739775" y="355339"/>
                </a:cubicBezTo>
                <a:cubicBezTo>
                  <a:pt x="732686" y="367557"/>
                  <a:pt x="724584" y="378757"/>
                  <a:pt x="716483" y="388938"/>
                </a:cubicBezTo>
                <a:cubicBezTo>
                  <a:pt x="716454" y="388910"/>
                  <a:pt x="713145" y="385590"/>
                  <a:pt x="328612" y="0"/>
                </a:cubicBezTo>
                <a:close/>
                <a:moveTo>
                  <a:pt x="234950" y="0"/>
                </a:moveTo>
                <a:lnTo>
                  <a:pt x="291823" y="0"/>
                </a:lnTo>
                <a:cubicBezTo>
                  <a:pt x="291848" y="25"/>
                  <a:pt x="295020" y="3196"/>
                  <a:pt x="700088" y="408136"/>
                </a:cubicBezTo>
                <a:cubicBezTo>
                  <a:pt x="691964" y="418288"/>
                  <a:pt x="681808" y="427426"/>
                  <a:pt x="672667" y="436563"/>
                </a:cubicBezTo>
                <a:cubicBezTo>
                  <a:pt x="672640" y="436536"/>
                  <a:pt x="669180" y="433085"/>
                  <a:pt x="234950" y="0"/>
                </a:cubicBezTo>
                <a:close/>
                <a:moveTo>
                  <a:pt x="141287" y="0"/>
                </a:moveTo>
                <a:lnTo>
                  <a:pt x="198197" y="0"/>
                </a:lnTo>
                <a:cubicBezTo>
                  <a:pt x="198210" y="13"/>
                  <a:pt x="200612" y="2419"/>
                  <a:pt x="652462" y="454996"/>
                </a:cubicBezTo>
                <a:cubicBezTo>
                  <a:pt x="642300" y="464157"/>
                  <a:pt x="631121" y="471282"/>
                  <a:pt x="619942" y="479425"/>
                </a:cubicBezTo>
                <a:cubicBezTo>
                  <a:pt x="619927" y="479410"/>
                  <a:pt x="617263" y="476741"/>
                  <a:pt x="141287" y="0"/>
                </a:cubicBezTo>
                <a:close/>
                <a:moveTo>
                  <a:pt x="47625" y="0"/>
                </a:moveTo>
                <a:lnTo>
                  <a:pt x="104422" y="0"/>
                </a:lnTo>
                <a:cubicBezTo>
                  <a:pt x="104435" y="12"/>
                  <a:pt x="106871" y="2454"/>
                  <a:pt x="595313" y="491866"/>
                </a:cubicBezTo>
                <a:cubicBezTo>
                  <a:pt x="583142" y="498980"/>
                  <a:pt x="570972" y="505078"/>
                  <a:pt x="557786" y="511175"/>
                </a:cubicBezTo>
                <a:cubicBezTo>
                  <a:pt x="557772" y="511161"/>
                  <a:pt x="555090" y="508474"/>
                  <a:pt x="47625" y="0"/>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nvGrpSpPr>
          <p:cNvPr id="48" name="组合 47"/>
          <p:cNvGrpSpPr/>
          <p:nvPr/>
        </p:nvGrpSpPr>
        <p:grpSpPr>
          <a:xfrm>
            <a:off x="3481151" y="1474041"/>
            <a:ext cx="2858179" cy="2423540"/>
            <a:chOff x="3211275" y="1435941"/>
            <a:chExt cx="2858179" cy="2423540"/>
          </a:xfrm>
        </p:grpSpPr>
        <p:sp>
          <p:nvSpPr>
            <p:cNvPr id="49" name="椭圆 48"/>
            <p:cNvSpPr/>
            <p:nvPr/>
          </p:nvSpPr>
          <p:spPr>
            <a:xfrm rot="668942">
              <a:off x="4113309" y="1494342"/>
              <a:ext cx="1206166" cy="273498"/>
            </a:xfrm>
            <a:prstGeom prst="ellipse">
              <a:avLst/>
            </a:prstGeom>
            <a:gradFill flip="none" rotWithShape="1">
              <a:gsLst>
                <a:gs pos="0">
                  <a:schemeClr val="tx1">
                    <a:lumMod val="85000"/>
                    <a:lumOff val="15000"/>
                    <a:alpha val="59000"/>
                  </a:schemeClr>
                </a:gs>
                <a:gs pos="65000">
                  <a:schemeClr val="tx1">
                    <a:alpha val="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20418987">
              <a:off x="3305587" y="2500181"/>
              <a:ext cx="1206166" cy="273498"/>
            </a:xfrm>
            <a:prstGeom prst="ellipse">
              <a:avLst/>
            </a:prstGeom>
            <a:gradFill flip="none" rotWithShape="1">
              <a:gsLst>
                <a:gs pos="0">
                  <a:schemeClr val="tx1">
                    <a:lumMod val="85000"/>
                    <a:lumOff val="15000"/>
                    <a:alpha val="65000"/>
                  </a:schemeClr>
                </a:gs>
                <a:gs pos="71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668942">
              <a:off x="4730528" y="2507802"/>
              <a:ext cx="1206166" cy="273498"/>
            </a:xfrm>
            <a:prstGeom prst="ellipse">
              <a:avLst/>
            </a:prstGeom>
            <a:gradFill flip="none" rotWithShape="1">
              <a:gsLst>
                <a:gs pos="0">
                  <a:schemeClr val="tx1">
                    <a:lumMod val="85000"/>
                    <a:lumOff val="15000"/>
                    <a:alpha val="59000"/>
                  </a:schemeClr>
                </a:gs>
                <a:gs pos="65000">
                  <a:schemeClr val="tx1">
                    <a:alpha val="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211275" y="3395777"/>
              <a:ext cx="1599394" cy="463704"/>
            </a:xfrm>
            <a:prstGeom prst="ellipse">
              <a:avLst/>
            </a:prstGeom>
            <a:gradFill flip="none" rotWithShape="1">
              <a:gsLst>
                <a:gs pos="0">
                  <a:schemeClr val="tx1">
                    <a:lumMod val="85000"/>
                    <a:lumOff val="15000"/>
                  </a:schemeClr>
                </a:gs>
                <a:gs pos="71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470060" y="3395777"/>
              <a:ext cx="1599394" cy="463704"/>
            </a:xfrm>
            <a:prstGeom prst="ellipse">
              <a:avLst/>
            </a:prstGeom>
            <a:gradFill flip="none" rotWithShape="1">
              <a:gsLst>
                <a:gs pos="0">
                  <a:schemeClr val="tx1">
                    <a:lumMod val="85000"/>
                    <a:lumOff val="15000"/>
                  </a:schemeClr>
                </a:gs>
                <a:gs pos="71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4347259" y="2492376"/>
              <a:ext cx="501650" cy="501650"/>
              <a:chOff x="1230521" y="1848010"/>
              <a:chExt cx="501650" cy="501650"/>
            </a:xfrm>
          </p:grpSpPr>
          <p:sp>
            <p:nvSpPr>
              <p:cNvPr id="58" name="Freeform 39"/>
              <p:cNvSpPr/>
              <p:nvPr/>
            </p:nvSpPr>
            <p:spPr bwMode="auto">
              <a:xfrm>
                <a:off x="1230521" y="1848010"/>
                <a:ext cx="501650" cy="501650"/>
              </a:xfrm>
              <a:custGeom>
                <a:avLst/>
                <a:gdLst>
                  <a:gd name="T0" fmla="*/ 105 w 495"/>
                  <a:gd name="T1" fmla="*/ 79 h 495"/>
                  <a:gd name="T2" fmla="*/ 416 w 495"/>
                  <a:gd name="T3" fmla="*/ 106 h 495"/>
                  <a:gd name="T4" fmla="*/ 389 w 495"/>
                  <a:gd name="T5" fmla="*/ 417 h 495"/>
                  <a:gd name="T6" fmla="*/ 78 w 495"/>
                  <a:gd name="T7" fmla="*/ 390 h 495"/>
                  <a:gd name="T8" fmla="*/ 105 w 495"/>
                  <a:gd name="T9" fmla="*/ 79 h 495"/>
                </a:gdLst>
                <a:ahLst/>
                <a:cxnLst>
                  <a:cxn ang="0">
                    <a:pos x="T0" y="T1"/>
                  </a:cxn>
                  <a:cxn ang="0">
                    <a:pos x="T2" y="T3"/>
                  </a:cxn>
                  <a:cxn ang="0">
                    <a:pos x="T4" y="T5"/>
                  </a:cxn>
                  <a:cxn ang="0">
                    <a:pos x="T6" y="T7"/>
                  </a:cxn>
                  <a:cxn ang="0">
                    <a:pos x="T8" y="T9"/>
                  </a:cxn>
                </a:cxnLst>
                <a:rect l="0" t="0" r="r" b="b"/>
                <a:pathLst>
                  <a:path w="495" h="495">
                    <a:moveTo>
                      <a:pt x="105" y="79"/>
                    </a:moveTo>
                    <a:cubicBezTo>
                      <a:pt x="199" y="0"/>
                      <a:pt x="338" y="12"/>
                      <a:pt x="416" y="106"/>
                    </a:cubicBezTo>
                    <a:cubicBezTo>
                      <a:pt x="495" y="199"/>
                      <a:pt x="483" y="338"/>
                      <a:pt x="389" y="417"/>
                    </a:cubicBezTo>
                    <a:cubicBezTo>
                      <a:pt x="296" y="495"/>
                      <a:pt x="157" y="483"/>
                      <a:pt x="78" y="390"/>
                    </a:cubicBezTo>
                    <a:cubicBezTo>
                      <a:pt x="0" y="296"/>
                      <a:pt x="12" y="157"/>
                      <a:pt x="105" y="7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59" name="Freeform 40"/>
              <p:cNvSpPr/>
              <p:nvPr/>
            </p:nvSpPr>
            <p:spPr bwMode="auto">
              <a:xfrm>
                <a:off x="1235284" y="1851979"/>
                <a:ext cx="492125" cy="493713"/>
              </a:xfrm>
              <a:custGeom>
                <a:avLst/>
                <a:gdLst>
                  <a:gd name="T0" fmla="*/ 77 w 485"/>
                  <a:gd name="T1" fmla="*/ 382 h 486"/>
                  <a:gd name="T2" fmla="*/ 103 w 485"/>
                  <a:gd name="T3" fmla="*/ 77 h 486"/>
                  <a:gd name="T4" fmla="*/ 408 w 485"/>
                  <a:gd name="T5" fmla="*/ 104 h 486"/>
                  <a:gd name="T6" fmla="*/ 382 w 485"/>
                  <a:gd name="T7" fmla="*/ 409 h 486"/>
                  <a:gd name="T8" fmla="*/ 77 w 485"/>
                  <a:gd name="T9" fmla="*/ 382 h 486"/>
                </a:gdLst>
                <a:ahLst/>
                <a:cxnLst>
                  <a:cxn ang="0">
                    <a:pos x="T0" y="T1"/>
                  </a:cxn>
                  <a:cxn ang="0">
                    <a:pos x="T2" y="T3"/>
                  </a:cxn>
                  <a:cxn ang="0">
                    <a:pos x="T4" y="T5"/>
                  </a:cxn>
                  <a:cxn ang="0">
                    <a:pos x="T6" y="T7"/>
                  </a:cxn>
                  <a:cxn ang="0">
                    <a:pos x="T8" y="T9"/>
                  </a:cxn>
                </a:cxnLst>
                <a:rect l="0" t="0" r="r" b="b"/>
                <a:pathLst>
                  <a:path w="485" h="486">
                    <a:moveTo>
                      <a:pt x="77" y="382"/>
                    </a:moveTo>
                    <a:cubicBezTo>
                      <a:pt x="0" y="291"/>
                      <a:pt x="12" y="154"/>
                      <a:pt x="103" y="77"/>
                    </a:cubicBezTo>
                    <a:cubicBezTo>
                      <a:pt x="195" y="0"/>
                      <a:pt x="332" y="12"/>
                      <a:pt x="408" y="104"/>
                    </a:cubicBezTo>
                    <a:cubicBezTo>
                      <a:pt x="485" y="195"/>
                      <a:pt x="473" y="332"/>
                      <a:pt x="382" y="409"/>
                    </a:cubicBezTo>
                    <a:cubicBezTo>
                      <a:pt x="291" y="486"/>
                      <a:pt x="154" y="474"/>
                      <a:pt x="77" y="382"/>
                    </a:cubicBezTo>
                    <a:close/>
                  </a:path>
                </a:pathLst>
              </a:custGeom>
              <a:gradFill flip="none" rotWithShape="1">
                <a:gsLst>
                  <a:gs pos="0">
                    <a:schemeClr val="bg1">
                      <a:lumMod val="85000"/>
                    </a:schemeClr>
                  </a:gs>
                  <a:gs pos="99000">
                    <a:schemeClr val="bg1">
                      <a:alpha val="80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60" name="Freeform 41"/>
              <p:cNvSpPr/>
              <p:nvPr/>
            </p:nvSpPr>
            <p:spPr bwMode="auto">
              <a:xfrm>
                <a:off x="1375777" y="1992834"/>
                <a:ext cx="211137" cy="212725"/>
              </a:xfrm>
              <a:custGeom>
                <a:avLst/>
                <a:gdLst/>
                <a:ahLst/>
                <a:cxnLst/>
                <a:rect l="l" t="t" r="r" b="b"/>
                <a:pathLst>
                  <a:path w="211137" h="212725">
                    <a:moveTo>
                      <a:pt x="0" y="193675"/>
                    </a:moveTo>
                    <a:lnTo>
                      <a:pt x="20638" y="211138"/>
                    </a:lnTo>
                    <a:lnTo>
                      <a:pt x="0" y="212725"/>
                    </a:lnTo>
                    <a:close/>
                    <a:moveTo>
                      <a:pt x="0" y="165100"/>
                    </a:moveTo>
                    <a:lnTo>
                      <a:pt x="47625" y="211138"/>
                    </a:lnTo>
                    <a:lnTo>
                      <a:pt x="36513" y="211138"/>
                    </a:lnTo>
                    <a:lnTo>
                      <a:pt x="0" y="176213"/>
                    </a:lnTo>
                    <a:close/>
                    <a:moveTo>
                      <a:pt x="0" y="136525"/>
                    </a:moveTo>
                    <a:lnTo>
                      <a:pt x="76200" y="211138"/>
                    </a:lnTo>
                    <a:lnTo>
                      <a:pt x="65088" y="211138"/>
                    </a:lnTo>
                    <a:lnTo>
                      <a:pt x="0" y="147638"/>
                    </a:lnTo>
                    <a:close/>
                    <a:moveTo>
                      <a:pt x="0" y="106362"/>
                    </a:moveTo>
                    <a:lnTo>
                      <a:pt x="104775" y="209550"/>
                    </a:lnTo>
                    <a:lnTo>
                      <a:pt x="93663" y="209550"/>
                    </a:lnTo>
                    <a:lnTo>
                      <a:pt x="0" y="119062"/>
                    </a:lnTo>
                    <a:close/>
                    <a:moveTo>
                      <a:pt x="3612" y="80962"/>
                    </a:moveTo>
                    <a:cubicBezTo>
                      <a:pt x="3624" y="80974"/>
                      <a:pt x="4812" y="82162"/>
                      <a:pt x="130175" y="207509"/>
                    </a:cubicBezTo>
                    <a:cubicBezTo>
                      <a:pt x="127138" y="208530"/>
                      <a:pt x="123088" y="209550"/>
                      <a:pt x="120050" y="209550"/>
                    </a:cubicBezTo>
                    <a:cubicBezTo>
                      <a:pt x="120039" y="209539"/>
                      <a:pt x="118923" y="208424"/>
                      <a:pt x="1587" y="91167"/>
                    </a:cubicBezTo>
                    <a:close/>
                    <a:moveTo>
                      <a:pt x="10989" y="60325"/>
                    </a:moveTo>
                    <a:cubicBezTo>
                      <a:pt x="11002" y="60337"/>
                      <a:pt x="12325" y="61646"/>
                      <a:pt x="152400" y="200160"/>
                    </a:cubicBezTo>
                    <a:cubicBezTo>
                      <a:pt x="149348" y="201173"/>
                      <a:pt x="146296" y="202187"/>
                      <a:pt x="144261" y="203200"/>
                    </a:cubicBezTo>
                    <a:cubicBezTo>
                      <a:pt x="144249" y="203188"/>
                      <a:pt x="142964" y="201918"/>
                      <a:pt x="7937" y="68431"/>
                    </a:cubicBezTo>
                    <a:close/>
                    <a:moveTo>
                      <a:pt x="22542" y="41275"/>
                    </a:moveTo>
                    <a:cubicBezTo>
                      <a:pt x="22556" y="41288"/>
                      <a:pt x="23948" y="42680"/>
                      <a:pt x="169862" y="188595"/>
                    </a:cubicBezTo>
                    <a:cubicBezTo>
                      <a:pt x="167830" y="190627"/>
                      <a:pt x="165798" y="192659"/>
                      <a:pt x="162750" y="193675"/>
                    </a:cubicBezTo>
                    <a:cubicBezTo>
                      <a:pt x="162737" y="193662"/>
                      <a:pt x="161360" y="192285"/>
                      <a:pt x="17462" y="48387"/>
                    </a:cubicBezTo>
                    <a:close/>
                    <a:moveTo>
                      <a:pt x="36241" y="26987"/>
                    </a:moveTo>
                    <a:cubicBezTo>
                      <a:pt x="36253" y="27000"/>
                      <a:pt x="37615" y="28375"/>
                      <a:pt x="184150" y="176421"/>
                    </a:cubicBezTo>
                    <a:cubicBezTo>
                      <a:pt x="182124" y="178468"/>
                      <a:pt x="180098" y="180515"/>
                      <a:pt x="178072" y="182562"/>
                    </a:cubicBezTo>
                    <a:cubicBezTo>
                      <a:pt x="178059" y="182549"/>
                      <a:pt x="176706" y="181173"/>
                      <a:pt x="30162" y="32105"/>
                    </a:cubicBezTo>
                    <a:close/>
                    <a:moveTo>
                      <a:pt x="53122" y="15875"/>
                    </a:moveTo>
                    <a:cubicBezTo>
                      <a:pt x="53131" y="15883"/>
                      <a:pt x="54222" y="16975"/>
                      <a:pt x="196850" y="159603"/>
                    </a:cubicBezTo>
                    <a:cubicBezTo>
                      <a:pt x="194826" y="161627"/>
                      <a:pt x="193814" y="163652"/>
                      <a:pt x="191789" y="166688"/>
                    </a:cubicBezTo>
                    <a:cubicBezTo>
                      <a:pt x="191781" y="166680"/>
                      <a:pt x="190676" y="165567"/>
                      <a:pt x="46037" y="19924"/>
                    </a:cubicBezTo>
                    <a:close/>
                    <a:moveTo>
                      <a:pt x="149225" y="9525"/>
                    </a:moveTo>
                    <a:cubicBezTo>
                      <a:pt x="172851" y="20607"/>
                      <a:pt x="191341" y="38741"/>
                      <a:pt x="201613" y="61913"/>
                    </a:cubicBezTo>
                    <a:cubicBezTo>
                      <a:pt x="201608" y="61908"/>
                      <a:pt x="201122" y="61422"/>
                      <a:pt x="149225" y="9525"/>
                    </a:cubicBezTo>
                    <a:close/>
                    <a:moveTo>
                      <a:pt x="71664" y="6350"/>
                    </a:moveTo>
                    <a:cubicBezTo>
                      <a:pt x="71676" y="6361"/>
                      <a:pt x="72898" y="7561"/>
                      <a:pt x="206375" y="138555"/>
                    </a:cubicBezTo>
                    <a:cubicBezTo>
                      <a:pt x="205355" y="141583"/>
                      <a:pt x="204334" y="144610"/>
                      <a:pt x="203313" y="147638"/>
                    </a:cubicBezTo>
                    <a:cubicBezTo>
                      <a:pt x="203302" y="147626"/>
                      <a:pt x="202033" y="146372"/>
                      <a:pt x="63500" y="9378"/>
                    </a:cubicBezTo>
                    <a:close/>
                    <a:moveTo>
                      <a:pt x="94379" y="1587"/>
                    </a:moveTo>
                    <a:cubicBezTo>
                      <a:pt x="94383" y="1591"/>
                      <a:pt x="95073" y="2263"/>
                      <a:pt x="211137" y="115345"/>
                    </a:cubicBezTo>
                    <a:cubicBezTo>
                      <a:pt x="211137" y="119372"/>
                      <a:pt x="210113" y="122392"/>
                      <a:pt x="210113" y="125412"/>
                    </a:cubicBezTo>
                    <a:cubicBezTo>
                      <a:pt x="210108" y="125408"/>
                      <a:pt x="209360" y="124678"/>
                      <a:pt x="84137" y="2594"/>
                    </a:cubicBezTo>
                    <a:close/>
                    <a:moveTo>
                      <a:pt x="112712" y="0"/>
                    </a:moveTo>
                    <a:cubicBezTo>
                      <a:pt x="116771" y="0"/>
                      <a:pt x="120830" y="1020"/>
                      <a:pt x="125903" y="2041"/>
                    </a:cubicBezTo>
                    <a:lnTo>
                      <a:pt x="210122" y="86746"/>
                    </a:lnTo>
                    <a:cubicBezTo>
                      <a:pt x="211137" y="90828"/>
                      <a:pt x="211137" y="95931"/>
                      <a:pt x="211137" y="100013"/>
                    </a:cubicBezTo>
                    <a:cubicBezTo>
                      <a:pt x="211137" y="100013"/>
                      <a:pt x="211137" y="100013"/>
                      <a:pt x="112712" y="0"/>
                    </a:cubicBez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3401062" y="1435941"/>
              <a:ext cx="2428238" cy="2282776"/>
              <a:chOff x="3430112" y="1493860"/>
              <a:chExt cx="2332038" cy="2192338"/>
            </a:xfrm>
          </p:grpSpPr>
          <p:sp>
            <p:nvSpPr>
              <p:cNvPr id="56" name="Freeform 59"/>
              <p:cNvSpPr>
                <a:spLocks noEditPoints="1"/>
              </p:cNvSpPr>
              <p:nvPr/>
            </p:nvSpPr>
            <p:spPr bwMode="auto">
              <a:xfrm>
                <a:off x="3430112" y="1493860"/>
                <a:ext cx="2332038" cy="2192338"/>
              </a:xfrm>
              <a:custGeom>
                <a:avLst/>
                <a:gdLst>
                  <a:gd name="T0" fmla="*/ 1758 w 2396"/>
                  <a:gd name="T1" fmla="*/ 975 h 2255"/>
                  <a:gd name="T2" fmla="*/ 1853 w 2396"/>
                  <a:gd name="T3" fmla="*/ 640 h 2255"/>
                  <a:gd name="T4" fmla="*/ 1213 w 2396"/>
                  <a:gd name="T5" fmla="*/ 0 h 2255"/>
                  <a:gd name="T6" fmla="*/ 573 w 2396"/>
                  <a:gd name="T7" fmla="*/ 640 h 2255"/>
                  <a:gd name="T8" fmla="*/ 657 w 2396"/>
                  <a:gd name="T9" fmla="*/ 956 h 2255"/>
                  <a:gd name="T10" fmla="*/ 640 w 2396"/>
                  <a:gd name="T11" fmla="*/ 956 h 2255"/>
                  <a:gd name="T12" fmla="*/ 0 w 2396"/>
                  <a:gd name="T13" fmla="*/ 1596 h 2255"/>
                  <a:gd name="T14" fmla="*/ 640 w 2396"/>
                  <a:gd name="T15" fmla="*/ 2236 h 2255"/>
                  <a:gd name="T16" fmla="*/ 1192 w 2396"/>
                  <a:gd name="T17" fmla="*/ 1919 h 2255"/>
                  <a:gd name="T18" fmla="*/ 1756 w 2396"/>
                  <a:gd name="T19" fmla="*/ 2255 h 2255"/>
                  <a:gd name="T20" fmla="*/ 2396 w 2396"/>
                  <a:gd name="T21" fmla="*/ 1615 h 2255"/>
                  <a:gd name="T22" fmla="*/ 1758 w 2396"/>
                  <a:gd name="T23" fmla="*/ 975 h 2255"/>
                  <a:gd name="T24" fmla="*/ 1756 w 2396"/>
                  <a:gd name="T25" fmla="*/ 2090 h 2255"/>
                  <a:gd name="T26" fmla="*/ 1280 w 2396"/>
                  <a:gd name="T27" fmla="*/ 1615 h 2255"/>
                  <a:gd name="T28" fmla="*/ 1280 w 2396"/>
                  <a:gd name="T29" fmla="*/ 1605 h 2255"/>
                  <a:gd name="T30" fmla="*/ 1280 w 2396"/>
                  <a:gd name="T31" fmla="*/ 1605 h 2255"/>
                  <a:gd name="T32" fmla="*/ 1116 w 2396"/>
                  <a:gd name="T33" fmla="*/ 1605 h 2255"/>
                  <a:gd name="T34" fmla="*/ 1115 w 2396"/>
                  <a:gd name="T35" fmla="*/ 1605 h 2255"/>
                  <a:gd name="T36" fmla="*/ 640 w 2396"/>
                  <a:gd name="T37" fmla="*/ 2072 h 2255"/>
                  <a:gd name="T38" fmla="*/ 164 w 2396"/>
                  <a:gd name="T39" fmla="*/ 1596 h 2255"/>
                  <a:gd name="T40" fmla="*/ 640 w 2396"/>
                  <a:gd name="T41" fmla="*/ 1120 h 2255"/>
                  <a:gd name="T42" fmla="*/ 875 w 2396"/>
                  <a:gd name="T43" fmla="*/ 1183 h 2255"/>
                  <a:gd name="T44" fmla="*/ 876 w 2396"/>
                  <a:gd name="T45" fmla="*/ 1184 h 2255"/>
                  <a:gd name="T46" fmla="*/ 908 w 2396"/>
                  <a:gd name="T47" fmla="*/ 1129 h 2255"/>
                  <a:gd name="T48" fmla="*/ 960 w 2396"/>
                  <a:gd name="T49" fmla="*/ 1042 h 2255"/>
                  <a:gd name="T50" fmla="*/ 959 w 2396"/>
                  <a:gd name="T51" fmla="*/ 1042 h 2255"/>
                  <a:gd name="T52" fmla="*/ 738 w 2396"/>
                  <a:gd name="T53" fmla="*/ 640 h 2255"/>
                  <a:gd name="T54" fmla="*/ 1213 w 2396"/>
                  <a:gd name="T55" fmla="*/ 164 h 2255"/>
                  <a:gd name="T56" fmla="*/ 1689 w 2396"/>
                  <a:gd name="T57" fmla="*/ 640 h 2255"/>
                  <a:gd name="T58" fmla="*/ 1445 w 2396"/>
                  <a:gd name="T59" fmla="*/ 1055 h 2255"/>
                  <a:gd name="T60" fmla="*/ 1445 w 2396"/>
                  <a:gd name="T61" fmla="*/ 1055 h 2255"/>
                  <a:gd name="T62" fmla="*/ 1445 w 2396"/>
                  <a:gd name="T63" fmla="*/ 1055 h 2255"/>
                  <a:gd name="T64" fmla="*/ 1525 w 2396"/>
                  <a:gd name="T65" fmla="*/ 1199 h 2255"/>
                  <a:gd name="T66" fmla="*/ 1756 w 2396"/>
                  <a:gd name="T67" fmla="*/ 1139 h 2255"/>
                  <a:gd name="T68" fmla="*/ 2231 w 2396"/>
                  <a:gd name="T69" fmla="*/ 1615 h 2255"/>
                  <a:gd name="T70" fmla="*/ 1756 w 2396"/>
                  <a:gd name="T71" fmla="*/ 2090 h 2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96" h="2255">
                    <a:moveTo>
                      <a:pt x="1758" y="975"/>
                    </a:moveTo>
                    <a:cubicBezTo>
                      <a:pt x="1819" y="877"/>
                      <a:pt x="1853" y="762"/>
                      <a:pt x="1853" y="640"/>
                    </a:cubicBezTo>
                    <a:cubicBezTo>
                      <a:pt x="1853" y="287"/>
                      <a:pt x="1566" y="0"/>
                      <a:pt x="1213" y="0"/>
                    </a:cubicBezTo>
                    <a:cubicBezTo>
                      <a:pt x="860" y="0"/>
                      <a:pt x="573" y="287"/>
                      <a:pt x="573" y="640"/>
                    </a:cubicBezTo>
                    <a:cubicBezTo>
                      <a:pt x="573" y="755"/>
                      <a:pt x="604" y="863"/>
                      <a:pt x="657" y="956"/>
                    </a:cubicBezTo>
                    <a:cubicBezTo>
                      <a:pt x="651" y="956"/>
                      <a:pt x="646" y="956"/>
                      <a:pt x="640" y="956"/>
                    </a:cubicBezTo>
                    <a:cubicBezTo>
                      <a:pt x="287" y="956"/>
                      <a:pt x="0" y="1243"/>
                      <a:pt x="0" y="1596"/>
                    </a:cubicBezTo>
                    <a:cubicBezTo>
                      <a:pt x="0" y="1949"/>
                      <a:pt x="287" y="2236"/>
                      <a:pt x="640" y="2236"/>
                    </a:cubicBezTo>
                    <a:cubicBezTo>
                      <a:pt x="875" y="2236"/>
                      <a:pt x="1081" y="2108"/>
                      <a:pt x="1192" y="1919"/>
                    </a:cubicBezTo>
                    <a:cubicBezTo>
                      <a:pt x="1301" y="2119"/>
                      <a:pt x="1513" y="2255"/>
                      <a:pt x="1756" y="2255"/>
                    </a:cubicBezTo>
                    <a:cubicBezTo>
                      <a:pt x="2109" y="2255"/>
                      <a:pt x="2396" y="1968"/>
                      <a:pt x="2396" y="1615"/>
                    </a:cubicBezTo>
                    <a:cubicBezTo>
                      <a:pt x="2396" y="1263"/>
                      <a:pt x="2110" y="976"/>
                      <a:pt x="1758" y="975"/>
                    </a:cubicBezTo>
                    <a:close/>
                    <a:moveTo>
                      <a:pt x="1756" y="2090"/>
                    </a:moveTo>
                    <a:cubicBezTo>
                      <a:pt x="1493" y="2090"/>
                      <a:pt x="1280" y="1877"/>
                      <a:pt x="1280" y="1615"/>
                    </a:cubicBezTo>
                    <a:cubicBezTo>
                      <a:pt x="1280" y="1612"/>
                      <a:pt x="1280" y="1609"/>
                      <a:pt x="1280" y="1605"/>
                    </a:cubicBezTo>
                    <a:cubicBezTo>
                      <a:pt x="1280" y="1605"/>
                      <a:pt x="1280" y="1605"/>
                      <a:pt x="1280" y="1605"/>
                    </a:cubicBezTo>
                    <a:cubicBezTo>
                      <a:pt x="1116" y="1605"/>
                      <a:pt x="1116" y="1605"/>
                      <a:pt x="1116" y="1605"/>
                    </a:cubicBezTo>
                    <a:cubicBezTo>
                      <a:pt x="1115" y="1605"/>
                      <a:pt x="1115" y="1605"/>
                      <a:pt x="1115" y="1605"/>
                    </a:cubicBezTo>
                    <a:cubicBezTo>
                      <a:pt x="1110" y="1863"/>
                      <a:pt x="899" y="2072"/>
                      <a:pt x="640" y="2072"/>
                    </a:cubicBezTo>
                    <a:cubicBezTo>
                      <a:pt x="378" y="2072"/>
                      <a:pt x="164" y="1858"/>
                      <a:pt x="164" y="1596"/>
                    </a:cubicBezTo>
                    <a:cubicBezTo>
                      <a:pt x="164" y="1334"/>
                      <a:pt x="378" y="1120"/>
                      <a:pt x="640" y="1120"/>
                    </a:cubicBezTo>
                    <a:cubicBezTo>
                      <a:pt x="725" y="1120"/>
                      <a:pt x="805" y="1143"/>
                      <a:pt x="875" y="1183"/>
                    </a:cubicBezTo>
                    <a:cubicBezTo>
                      <a:pt x="875" y="1183"/>
                      <a:pt x="876" y="1183"/>
                      <a:pt x="876" y="1184"/>
                    </a:cubicBezTo>
                    <a:cubicBezTo>
                      <a:pt x="908" y="1129"/>
                      <a:pt x="908" y="1129"/>
                      <a:pt x="908" y="1129"/>
                    </a:cubicBezTo>
                    <a:cubicBezTo>
                      <a:pt x="960" y="1042"/>
                      <a:pt x="960" y="1042"/>
                      <a:pt x="960" y="1042"/>
                    </a:cubicBezTo>
                    <a:cubicBezTo>
                      <a:pt x="960" y="1042"/>
                      <a:pt x="960" y="1042"/>
                      <a:pt x="959" y="1042"/>
                    </a:cubicBezTo>
                    <a:cubicBezTo>
                      <a:pt x="826" y="957"/>
                      <a:pt x="738" y="809"/>
                      <a:pt x="738" y="640"/>
                    </a:cubicBezTo>
                    <a:cubicBezTo>
                      <a:pt x="738" y="377"/>
                      <a:pt x="951" y="164"/>
                      <a:pt x="1213" y="164"/>
                    </a:cubicBezTo>
                    <a:cubicBezTo>
                      <a:pt x="1475" y="164"/>
                      <a:pt x="1689" y="377"/>
                      <a:pt x="1689" y="640"/>
                    </a:cubicBezTo>
                    <a:cubicBezTo>
                      <a:pt x="1689" y="818"/>
                      <a:pt x="1590" y="974"/>
                      <a:pt x="1445" y="1055"/>
                    </a:cubicBezTo>
                    <a:cubicBezTo>
                      <a:pt x="1445" y="1055"/>
                      <a:pt x="1445" y="1055"/>
                      <a:pt x="1445" y="1055"/>
                    </a:cubicBezTo>
                    <a:cubicBezTo>
                      <a:pt x="1445" y="1055"/>
                      <a:pt x="1445" y="1055"/>
                      <a:pt x="1445" y="1055"/>
                    </a:cubicBezTo>
                    <a:cubicBezTo>
                      <a:pt x="1525" y="1199"/>
                      <a:pt x="1525" y="1199"/>
                      <a:pt x="1525" y="1199"/>
                    </a:cubicBezTo>
                    <a:cubicBezTo>
                      <a:pt x="1593" y="1161"/>
                      <a:pt x="1672" y="1139"/>
                      <a:pt x="1756" y="1139"/>
                    </a:cubicBezTo>
                    <a:cubicBezTo>
                      <a:pt x="2018" y="1139"/>
                      <a:pt x="2231" y="1352"/>
                      <a:pt x="2231" y="1615"/>
                    </a:cubicBezTo>
                    <a:cubicBezTo>
                      <a:pt x="2231" y="1877"/>
                      <a:pt x="2018" y="2090"/>
                      <a:pt x="1756" y="209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7" name="Freeform 60"/>
              <p:cNvSpPr>
                <a:spLocks noEditPoints="1"/>
              </p:cNvSpPr>
              <p:nvPr/>
            </p:nvSpPr>
            <p:spPr bwMode="auto">
              <a:xfrm>
                <a:off x="3450750" y="1512910"/>
                <a:ext cx="2290763" cy="2154238"/>
              </a:xfrm>
              <a:custGeom>
                <a:avLst/>
                <a:gdLst>
                  <a:gd name="T0" fmla="*/ 1735 w 2354"/>
                  <a:gd name="T1" fmla="*/ 2214 h 2214"/>
                  <a:gd name="T2" fmla="*/ 1190 w 2354"/>
                  <a:gd name="T3" fmla="*/ 1889 h 2214"/>
                  <a:gd name="T4" fmla="*/ 1172 w 2354"/>
                  <a:gd name="T5" fmla="*/ 1856 h 2214"/>
                  <a:gd name="T6" fmla="*/ 1154 w 2354"/>
                  <a:gd name="T7" fmla="*/ 1888 h 2214"/>
                  <a:gd name="T8" fmla="*/ 619 w 2354"/>
                  <a:gd name="T9" fmla="*/ 2195 h 2214"/>
                  <a:gd name="T10" fmla="*/ 0 w 2354"/>
                  <a:gd name="T11" fmla="*/ 1576 h 2214"/>
                  <a:gd name="T12" fmla="*/ 619 w 2354"/>
                  <a:gd name="T13" fmla="*/ 956 h 2214"/>
                  <a:gd name="T14" fmla="*/ 628 w 2354"/>
                  <a:gd name="T15" fmla="*/ 957 h 2214"/>
                  <a:gd name="T16" fmla="*/ 636 w 2354"/>
                  <a:gd name="T17" fmla="*/ 957 h 2214"/>
                  <a:gd name="T18" fmla="*/ 672 w 2354"/>
                  <a:gd name="T19" fmla="*/ 958 h 2214"/>
                  <a:gd name="T20" fmla="*/ 654 w 2354"/>
                  <a:gd name="T21" fmla="*/ 926 h 2214"/>
                  <a:gd name="T22" fmla="*/ 573 w 2354"/>
                  <a:gd name="T23" fmla="*/ 620 h 2214"/>
                  <a:gd name="T24" fmla="*/ 1192 w 2354"/>
                  <a:gd name="T25" fmla="*/ 0 h 2214"/>
                  <a:gd name="T26" fmla="*/ 1812 w 2354"/>
                  <a:gd name="T27" fmla="*/ 620 h 2214"/>
                  <a:gd name="T28" fmla="*/ 1720 w 2354"/>
                  <a:gd name="T29" fmla="*/ 944 h 2214"/>
                  <a:gd name="T30" fmla="*/ 1701 w 2354"/>
                  <a:gd name="T31" fmla="*/ 975 h 2214"/>
                  <a:gd name="T32" fmla="*/ 1737 w 2354"/>
                  <a:gd name="T33" fmla="*/ 975 h 2214"/>
                  <a:gd name="T34" fmla="*/ 2354 w 2354"/>
                  <a:gd name="T35" fmla="*/ 1595 h 2214"/>
                  <a:gd name="T36" fmla="*/ 1735 w 2354"/>
                  <a:gd name="T37" fmla="*/ 2214 h 2214"/>
                  <a:gd name="T38" fmla="*/ 1239 w 2354"/>
                  <a:gd name="T39" fmla="*/ 1606 h 2214"/>
                  <a:gd name="T40" fmla="*/ 1735 w 2354"/>
                  <a:gd name="T41" fmla="*/ 2091 h 2214"/>
                  <a:gd name="T42" fmla="*/ 2231 w 2354"/>
                  <a:gd name="T43" fmla="*/ 1595 h 2214"/>
                  <a:gd name="T44" fmla="*/ 1735 w 2354"/>
                  <a:gd name="T45" fmla="*/ 1098 h 2214"/>
                  <a:gd name="T46" fmla="*/ 1512 w 2354"/>
                  <a:gd name="T47" fmla="*/ 1151 h 2214"/>
                  <a:gd name="T48" fmla="*/ 1452 w 2354"/>
                  <a:gd name="T49" fmla="*/ 1042 h 2214"/>
                  <a:gd name="T50" fmla="*/ 1689 w 2354"/>
                  <a:gd name="T51" fmla="*/ 620 h 2214"/>
                  <a:gd name="T52" fmla="*/ 1192 w 2354"/>
                  <a:gd name="T53" fmla="*/ 123 h 2214"/>
                  <a:gd name="T54" fmla="*/ 696 w 2354"/>
                  <a:gd name="T55" fmla="*/ 620 h 2214"/>
                  <a:gd name="T56" fmla="*/ 911 w 2354"/>
                  <a:gd name="T57" fmla="*/ 1028 h 2214"/>
                  <a:gd name="T58" fmla="*/ 848 w 2354"/>
                  <a:gd name="T59" fmla="*/ 1136 h 2214"/>
                  <a:gd name="T60" fmla="*/ 619 w 2354"/>
                  <a:gd name="T61" fmla="*/ 1080 h 2214"/>
                  <a:gd name="T62" fmla="*/ 123 w 2354"/>
                  <a:gd name="T63" fmla="*/ 1576 h 2214"/>
                  <a:gd name="T64" fmla="*/ 619 w 2354"/>
                  <a:gd name="T65" fmla="*/ 2072 h 2214"/>
                  <a:gd name="T66" fmla="*/ 1114 w 2354"/>
                  <a:gd name="T67" fmla="*/ 1606 h 2214"/>
                  <a:gd name="T68" fmla="*/ 1239 w 2354"/>
                  <a:gd name="T69" fmla="*/ 1606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54" h="2214">
                    <a:moveTo>
                      <a:pt x="1735" y="2214"/>
                    </a:moveTo>
                    <a:cubicBezTo>
                      <a:pt x="1507" y="2214"/>
                      <a:pt x="1298" y="2089"/>
                      <a:pt x="1190" y="1889"/>
                    </a:cubicBezTo>
                    <a:cubicBezTo>
                      <a:pt x="1172" y="1856"/>
                      <a:pt x="1172" y="1856"/>
                      <a:pt x="1172" y="1856"/>
                    </a:cubicBezTo>
                    <a:cubicBezTo>
                      <a:pt x="1154" y="1888"/>
                      <a:pt x="1154" y="1888"/>
                      <a:pt x="1154" y="1888"/>
                    </a:cubicBezTo>
                    <a:cubicBezTo>
                      <a:pt x="1043" y="2078"/>
                      <a:pt x="838" y="2195"/>
                      <a:pt x="619" y="2195"/>
                    </a:cubicBezTo>
                    <a:cubicBezTo>
                      <a:pt x="277" y="2195"/>
                      <a:pt x="0" y="1918"/>
                      <a:pt x="0" y="1576"/>
                    </a:cubicBezTo>
                    <a:cubicBezTo>
                      <a:pt x="0" y="1234"/>
                      <a:pt x="277" y="956"/>
                      <a:pt x="619" y="956"/>
                    </a:cubicBezTo>
                    <a:cubicBezTo>
                      <a:pt x="622" y="956"/>
                      <a:pt x="625" y="957"/>
                      <a:pt x="628" y="957"/>
                    </a:cubicBezTo>
                    <a:cubicBezTo>
                      <a:pt x="636" y="957"/>
                      <a:pt x="636" y="957"/>
                      <a:pt x="636" y="957"/>
                    </a:cubicBezTo>
                    <a:cubicBezTo>
                      <a:pt x="672" y="958"/>
                      <a:pt x="672" y="958"/>
                      <a:pt x="672" y="958"/>
                    </a:cubicBezTo>
                    <a:cubicBezTo>
                      <a:pt x="654" y="926"/>
                      <a:pt x="654" y="926"/>
                      <a:pt x="654" y="926"/>
                    </a:cubicBezTo>
                    <a:cubicBezTo>
                      <a:pt x="601" y="833"/>
                      <a:pt x="573" y="727"/>
                      <a:pt x="573" y="620"/>
                    </a:cubicBezTo>
                    <a:cubicBezTo>
                      <a:pt x="573" y="278"/>
                      <a:pt x="851" y="0"/>
                      <a:pt x="1192" y="0"/>
                    </a:cubicBezTo>
                    <a:cubicBezTo>
                      <a:pt x="1534" y="0"/>
                      <a:pt x="1812" y="278"/>
                      <a:pt x="1812" y="620"/>
                    </a:cubicBezTo>
                    <a:cubicBezTo>
                      <a:pt x="1812" y="734"/>
                      <a:pt x="1780" y="846"/>
                      <a:pt x="1720" y="944"/>
                    </a:cubicBezTo>
                    <a:cubicBezTo>
                      <a:pt x="1701" y="975"/>
                      <a:pt x="1701" y="975"/>
                      <a:pt x="1701" y="975"/>
                    </a:cubicBezTo>
                    <a:cubicBezTo>
                      <a:pt x="1737" y="975"/>
                      <a:pt x="1737" y="975"/>
                      <a:pt x="1737" y="975"/>
                    </a:cubicBezTo>
                    <a:cubicBezTo>
                      <a:pt x="2078" y="976"/>
                      <a:pt x="2354" y="1254"/>
                      <a:pt x="2354" y="1595"/>
                    </a:cubicBezTo>
                    <a:cubicBezTo>
                      <a:pt x="2354" y="1936"/>
                      <a:pt x="2077" y="2214"/>
                      <a:pt x="1735" y="2214"/>
                    </a:cubicBezTo>
                    <a:close/>
                    <a:moveTo>
                      <a:pt x="1239" y="1606"/>
                    </a:moveTo>
                    <a:cubicBezTo>
                      <a:pt x="1245" y="1874"/>
                      <a:pt x="1465" y="2091"/>
                      <a:pt x="1735" y="2091"/>
                    </a:cubicBezTo>
                    <a:cubicBezTo>
                      <a:pt x="2009" y="2091"/>
                      <a:pt x="2231" y="1868"/>
                      <a:pt x="2231" y="1595"/>
                    </a:cubicBezTo>
                    <a:cubicBezTo>
                      <a:pt x="2231" y="1321"/>
                      <a:pt x="2009" y="1098"/>
                      <a:pt x="1735" y="1098"/>
                    </a:cubicBezTo>
                    <a:cubicBezTo>
                      <a:pt x="1658" y="1098"/>
                      <a:pt x="1581" y="1116"/>
                      <a:pt x="1512" y="1151"/>
                    </a:cubicBezTo>
                    <a:cubicBezTo>
                      <a:pt x="1452" y="1042"/>
                      <a:pt x="1452" y="1042"/>
                      <a:pt x="1452" y="1042"/>
                    </a:cubicBezTo>
                    <a:cubicBezTo>
                      <a:pt x="1598" y="952"/>
                      <a:pt x="1689" y="792"/>
                      <a:pt x="1689" y="620"/>
                    </a:cubicBezTo>
                    <a:cubicBezTo>
                      <a:pt x="1689" y="346"/>
                      <a:pt x="1466" y="123"/>
                      <a:pt x="1192" y="123"/>
                    </a:cubicBezTo>
                    <a:cubicBezTo>
                      <a:pt x="919" y="123"/>
                      <a:pt x="696" y="346"/>
                      <a:pt x="696" y="620"/>
                    </a:cubicBezTo>
                    <a:cubicBezTo>
                      <a:pt x="696" y="784"/>
                      <a:pt x="776" y="935"/>
                      <a:pt x="911" y="1028"/>
                    </a:cubicBezTo>
                    <a:cubicBezTo>
                      <a:pt x="848" y="1136"/>
                      <a:pt x="848" y="1136"/>
                      <a:pt x="848" y="1136"/>
                    </a:cubicBezTo>
                    <a:cubicBezTo>
                      <a:pt x="777" y="1099"/>
                      <a:pt x="699" y="1080"/>
                      <a:pt x="619" y="1080"/>
                    </a:cubicBezTo>
                    <a:cubicBezTo>
                      <a:pt x="345" y="1080"/>
                      <a:pt x="123" y="1302"/>
                      <a:pt x="123" y="1576"/>
                    </a:cubicBezTo>
                    <a:cubicBezTo>
                      <a:pt x="123" y="1850"/>
                      <a:pt x="345" y="2072"/>
                      <a:pt x="619" y="2072"/>
                    </a:cubicBezTo>
                    <a:cubicBezTo>
                      <a:pt x="881" y="2072"/>
                      <a:pt x="1099" y="1865"/>
                      <a:pt x="1114" y="1606"/>
                    </a:cubicBezTo>
                    <a:lnTo>
                      <a:pt x="1239" y="1606"/>
                    </a:lnTo>
                    <a:close/>
                  </a:path>
                </a:pathLst>
              </a:custGeom>
              <a:gradFill flip="none" rotWithShape="1">
                <a:gsLst>
                  <a:gs pos="2000">
                    <a:schemeClr val="bg1">
                      <a:lumMod val="95000"/>
                    </a:schemeClr>
                  </a:gs>
                  <a:gs pos="63000">
                    <a:schemeClr val="bg1">
                      <a:lumMod val="65000"/>
                    </a:schemeClr>
                  </a:gs>
                </a:gsLst>
                <a:path path="circle">
                  <a:fillToRect l="50000" t="50000" r="50000" b="50000"/>
                </a:path>
                <a:tileRect/>
              </a:gradFill>
              <a:ln>
                <a:noFill/>
              </a:ln>
            </p:spPr>
            <p:txBody>
              <a:bodyPr vert="horz" wrap="square" lIns="91440" tIns="45720" rIns="91440" bIns="45720" numCol="1" anchor="t" anchorCtr="0" compatLnSpc="1"/>
              <a:lstStyle/>
              <a:p>
                <a:endParaRPr lang="zh-CN" altLang="en-US"/>
              </a:p>
            </p:txBody>
          </p:sp>
        </p:grpSp>
      </p:grpSp>
      <p:grpSp>
        <p:nvGrpSpPr>
          <p:cNvPr id="61" name="组合 60"/>
          <p:cNvGrpSpPr/>
          <p:nvPr/>
        </p:nvGrpSpPr>
        <p:grpSpPr>
          <a:xfrm>
            <a:off x="5406897" y="1307753"/>
            <a:ext cx="2283100" cy="849218"/>
            <a:chOff x="5137022" y="1269653"/>
            <a:chExt cx="2283100" cy="849218"/>
          </a:xfrm>
        </p:grpSpPr>
        <p:sp>
          <p:nvSpPr>
            <p:cNvPr id="62" name="Freeform 87"/>
            <p:cNvSpPr/>
            <p:nvPr/>
          </p:nvSpPr>
          <p:spPr bwMode="auto">
            <a:xfrm>
              <a:off x="5195888" y="1350963"/>
              <a:ext cx="206375" cy="207962"/>
            </a:xfrm>
            <a:custGeom>
              <a:avLst/>
              <a:gdLst>
                <a:gd name="T0" fmla="*/ 7 w 186"/>
                <a:gd name="T1" fmla="*/ 186 h 186"/>
                <a:gd name="T2" fmla="*/ 0 w 186"/>
                <a:gd name="T3" fmla="*/ 179 h 186"/>
                <a:gd name="T4" fmla="*/ 0 w 186"/>
                <a:gd name="T5" fmla="*/ 3 h 186"/>
                <a:gd name="T6" fmla="*/ 1 w 186"/>
                <a:gd name="T7" fmla="*/ 0 h 186"/>
                <a:gd name="T8" fmla="*/ 3 w 186"/>
                <a:gd name="T9" fmla="*/ 2 h 186"/>
                <a:gd name="T10" fmla="*/ 184 w 186"/>
                <a:gd name="T11" fmla="*/ 183 h 186"/>
                <a:gd name="T12" fmla="*/ 186 w 186"/>
                <a:gd name="T13" fmla="*/ 185 h 186"/>
                <a:gd name="T14" fmla="*/ 183 w 186"/>
                <a:gd name="T15" fmla="*/ 186 h 186"/>
                <a:gd name="T16" fmla="*/ 7 w 18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7" y="186"/>
                  </a:moveTo>
                  <a:cubicBezTo>
                    <a:pt x="3" y="186"/>
                    <a:pt x="0" y="183"/>
                    <a:pt x="0" y="179"/>
                  </a:cubicBezTo>
                  <a:cubicBezTo>
                    <a:pt x="0" y="3"/>
                    <a:pt x="0" y="3"/>
                    <a:pt x="0" y="3"/>
                  </a:cubicBezTo>
                  <a:cubicBezTo>
                    <a:pt x="0" y="1"/>
                    <a:pt x="1" y="0"/>
                    <a:pt x="1" y="0"/>
                  </a:cubicBezTo>
                  <a:cubicBezTo>
                    <a:pt x="1" y="0"/>
                    <a:pt x="2" y="1"/>
                    <a:pt x="3" y="2"/>
                  </a:cubicBezTo>
                  <a:cubicBezTo>
                    <a:pt x="184" y="183"/>
                    <a:pt x="184" y="183"/>
                    <a:pt x="184" y="183"/>
                  </a:cubicBezTo>
                  <a:cubicBezTo>
                    <a:pt x="186" y="184"/>
                    <a:pt x="186" y="185"/>
                    <a:pt x="186" y="185"/>
                  </a:cubicBezTo>
                  <a:cubicBezTo>
                    <a:pt x="186" y="185"/>
                    <a:pt x="185" y="186"/>
                    <a:pt x="183" y="186"/>
                  </a:cubicBezTo>
                  <a:lnTo>
                    <a:pt x="7" y="186"/>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nvGrpSpPr>
            <p:cNvPr id="63" name="组合 62"/>
            <p:cNvGrpSpPr/>
            <p:nvPr/>
          </p:nvGrpSpPr>
          <p:grpSpPr>
            <a:xfrm>
              <a:off x="5137022" y="1269653"/>
              <a:ext cx="2283100" cy="849218"/>
              <a:chOff x="6037940" y="1646843"/>
              <a:chExt cx="2283100" cy="849218"/>
            </a:xfrm>
          </p:grpSpPr>
          <p:sp>
            <p:nvSpPr>
              <p:cNvPr id="64" name="TextBox 160"/>
              <p:cNvSpPr txBox="1"/>
              <p:nvPr/>
            </p:nvSpPr>
            <p:spPr>
              <a:xfrm>
                <a:off x="6037940" y="1903591"/>
                <a:ext cx="2071645" cy="592470"/>
              </a:xfrm>
              <a:prstGeom prst="rect">
                <a:avLst/>
              </a:prstGeom>
              <a:noFill/>
            </p:spPr>
            <p:txBody>
              <a:bodyPr wrap="square" rtlCol="0">
                <a:spAutoFit/>
              </a:bodyPr>
              <a:lstStyle/>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5" name="矩形 64"/>
              <p:cNvSpPr/>
              <p:nvPr/>
            </p:nvSpPr>
            <p:spPr>
              <a:xfrm>
                <a:off x="6358751" y="1646843"/>
                <a:ext cx="1620957" cy="259045"/>
              </a:xfrm>
              <a:prstGeom prst="rect">
                <a:avLst/>
              </a:prstGeom>
            </p:spPr>
            <p:txBody>
              <a:bodyPr wrap="none">
                <a:spAutoFit/>
              </a:bodyPr>
              <a:lstStyle/>
              <a:p>
                <a:pPr>
                  <a:lnSpc>
                    <a:spcPts val="1300"/>
                  </a:lnSpc>
                </a:pPr>
                <a:r>
                  <a:rPr lang="zh-CN" altLang="en-US" sz="14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点击增加标题文本</a:t>
                </a:r>
                <a:endPar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66" name="直接连接符 65"/>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7" name="组合 66"/>
          <p:cNvGrpSpPr/>
          <p:nvPr/>
        </p:nvGrpSpPr>
        <p:grpSpPr>
          <a:xfrm>
            <a:off x="6191122" y="3161953"/>
            <a:ext cx="2225950" cy="849218"/>
            <a:chOff x="5921247" y="3123853"/>
            <a:chExt cx="2225950" cy="849218"/>
          </a:xfrm>
        </p:grpSpPr>
        <p:sp>
          <p:nvSpPr>
            <p:cNvPr id="68" name="Freeform 85"/>
            <p:cNvSpPr/>
            <p:nvPr/>
          </p:nvSpPr>
          <p:spPr bwMode="auto">
            <a:xfrm>
              <a:off x="5998311" y="3213100"/>
              <a:ext cx="179388" cy="177800"/>
            </a:xfrm>
            <a:custGeom>
              <a:avLst/>
              <a:gdLst>
                <a:gd name="T0" fmla="*/ 0 w 161"/>
                <a:gd name="T1" fmla="*/ 5 h 160"/>
                <a:gd name="T2" fmla="*/ 5 w 161"/>
                <a:gd name="T3" fmla="*/ 0 h 160"/>
                <a:gd name="T4" fmla="*/ 158 w 161"/>
                <a:gd name="T5" fmla="*/ 0 h 160"/>
                <a:gd name="T6" fmla="*/ 161 w 161"/>
                <a:gd name="T7" fmla="*/ 0 h 160"/>
                <a:gd name="T8" fmla="*/ 159 w 161"/>
                <a:gd name="T9" fmla="*/ 2 h 160"/>
                <a:gd name="T10" fmla="*/ 2 w 161"/>
                <a:gd name="T11" fmla="*/ 159 h 160"/>
                <a:gd name="T12" fmla="*/ 0 w 161"/>
                <a:gd name="T13" fmla="*/ 160 h 160"/>
                <a:gd name="T14" fmla="*/ 0 w 161"/>
                <a:gd name="T15" fmla="*/ 158 h 160"/>
                <a:gd name="T16" fmla="*/ 0 w 161"/>
                <a:gd name="T17"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60">
                  <a:moveTo>
                    <a:pt x="0" y="5"/>
                  </a:moveTo>
                  <a:cubicBezTo>
                    <a:pt x="0" y="2"/>
                    <a:pt x="2" y="0"/>
                    <a:pt x="5" y="0"/>
                  </a:cubicBezTo>
                  <a:cubicBezTo>
                    <a:pt x="158" y="0"/>
                    <a:pt x="158" y="0"/>
                    <a:pt x="158" y="0"/>
                  </a:cubicBezTo>
                  <a:cubicBezTo>
                    <a:pt x="160" y="0"/>
                    <a:pt x="161" y="0"/>
                    <a:pt x="161" y="0"/>
                  </a:cubicBezTo>
                  <a:cubicBezTo>
                    <a:pt x="161" y="1"/>
                    <a:pt x="160" y="1"/>
                    <a:pt x="159" y="2"/>
                  </a:cubicBezTo>
                  <a:cubicBezTo>
                    <a:pt x="2" y="159"/>
                    <a:pt x="2" y="159"/>
                    <a:pt x="2" y="159"/>
                  </a:cubicBezTo>
                  <a:cubicBezTo>
                    <a:pt x="1" y="160"/>
                    <a:pt x="1" y="160"/>
                    <a:pt x="0" y="160"/>
                  </a:cubicBezTo>
                  <a:cubicBezTo>
                    <a:pt x="0" y="160"/>
                    <a:pt x="0" y="160"/>
                    <a:pt x="0" y="158"/>
                  </a:cubicBezTo>
                  <a:lnTo>
                    <a:pt x="0" y="5"/>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nvGrpSpPr>
            <p:cNvPr id="69" name="组合 68"/>
            <p:cNvGrpSpPr/>
            <p:nvPr/>
          </p:nvGrpSpPr>
          <p:grpSpPr>
            <a:xfrm>
              <a:off x="5921247" y="3123853"/>
              <a:ext cx="2225950" cy="849218"/>
              <a:chOff x="6095090" y="1646843"/>
              <a:chExt cx="2225950" cy="849218"/>
            </a:xfrm>
          </p:grpSpPr>
          <p:sp>
            <p:nvSpPr>
              <p:cNvPr id="70" name="TextBox 164"/>
              <p:cNvSpPr txBox="1"/>
              <p:nvPr/>
            </p:nvSpPr>
            <p:spPr>
              <a:xfrm>
                <a:off x="6095090" y="1903591"/>
                <a:ext cx="2071645" cy="592470"/>
              </a:xfrm>
              <a:prstGeom prst="rect">
                <a:avLst/>
              </a:prstGeom>
              <a:noFill/>
            </p:spPr>
            <p:txBody>
              <a:bodyPr wrap="square" rtlCol="0">
                <a:spAutoFit/>
              </a:bodyPr>
              <a:lstStyle/>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矩形 70"/>
              <p:cNvSpPr/>
              <p:nvPr/>
            </p:nvSpPr>
            <p:spPr>
              <a:xfrm>
                <a:off x="6358751" y="1646843"/>
                <a:ext cx="1620957" cy="259045"/>
              </a:xfrm>
              <a:prstGeom prst="rect">
                <a:avLst/>
              </a:prstGeom>
            </p:spPr>
            <p:txBody>
              <a:bodyPr wrap="none">
                <a:spAutoFit/>
              </a:bodyPr>
              <a:lstStyle/>
              <a:p>
                <a:pPr>
                  <a:lnSpc>
                    <a:spcPts val="1300"/>
                  </a:lnSpc>
                </a:pPr>
                <a:r>
                  <a:rPr lang="zh-CN" altLang="en-US" sz="14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点击增加标题文本</a:t>
                </a:r>
                <a:endPar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2" name="直接连接符 71"/>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 name="组合 72"/>
          <p:cNvGrpSpPr/>
          <p:nvPr/>
        </p:nvGrpSpPr>
        <p:grpSpPr>
          <a:xfrm>
            <a:off x="1387476" y="2007523"/>
            <a:ext cx="2264410" cy="841523"/>
            <a:chOff x="1117600" y="1969423"/>
            <a:chExt cx="2264410" cy="841523"/>
          </a:xfrm>
        </p:grpSpPr>
        <p:sp>
          <p:nvSpPr>
            <p:cNvPr id="74" name="Freeform 86"/>
            <p:cNvSpPr/>
            <p:nvPr/>
          </p:nvSpPr>
          <p:spPr bwMode="auto">
            <a:xfrm>
              <a:off x="3154363" y="2544445"/>
              <a:ext cx="207963" cy="207962"/>
            </a:xfrm>
            <a:custGeom>
              <a:avLst/>
              <a:gdLst>
                <a:gd name="T0" fmla="*/ 187 w 187"/>
                <a:gd name="T1" fmla="*/ 180 h 186"/>
                <a:gd name="T2" fmla="*/ 181 w 187"/>
                <a:gd name="T3" fmla="*/ 186 h 186"/>
                <a:gd name="T4" fmla="*/ 3 w 187"/>
                <a:gd name="T5" fmla="*/ 186 h 186"/>
                <a:gd name="T6" fmla="*/ 0 w 187"/>
                <a:gd name="T7" fmla="*/ 186 h 186"/>
                <a:gd name="T8" fmla="*/ 2 w 187"/>
                <a:gd name="T9" fmla="*/ 183 h 186"/>
                <a:gd name="T10" fmla="*/ 184 w 187"/>
                <a:gd name="T11" fmla="*/ 1 h 186"/>
                <a:gd name="T12" fmla="*/ 186 w 187"/>
                <a:gd name="T13" fmla="*/ 0 h 186"/>
                <a:gd name="T14" fmla="*/ 187 w 187"/>
                <a:gd name="T15" fmla="*/ 2 h 186"/>
                <a:gd name="T16" fmla="*/ 187 w 187"/>
                <a:gd name="T1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187" y="180"/>
                  </a:moveTo>
                  <a:cubicBezTo>
                    <a:pt x="187" y="184"/>
                    <a:pt x="184" y="186"/>
                    <a:pt x="181" y="186"/>
                  </a:cubicBezTo>
                  <a:cubicBezTo>
                    <a:pt x="3" y="186"/>
                    <a:pt x="3" y="186"/>
                    <a:pt x="3" y="186"/>
                  </a:cubicBezTo>
                  <a:cubicBezTo>
                    <a:pt x="1" y="186"/>
                    <a:pt x="0" y="186"/>
                    <a:pt x="0" y="186"/>
                  </a:cubicBezTo>
                  <a:cubicBezTo>
                    <a:pt x="0" y="185"/>
                    <a:pt x="1" y="184"/>
                    <a:pt x="2" y="183"/>
                  </a:cubicBezTo>
                  <a:cubicBezTo>
                    <a:pt x="184" y="1"/>
                    <a:pt x="184" y="1"/>
                    <a:pt x="184" y="1"/>
                  </a:cubicBezTo>
                  <a:cubicBezTo>
                    <a:pt x="185" y="0"/>
                    <a:pt x="186" y="0"/>
                    <a:pt x="186" y="0"/>
                  </a:cubicBezTo>
                  <a:cubicBezTo>
                    <a:pt x="187" y="0"/>
                    <a:pt x="187" y="1"/>
                    <a:pt x="187" y="2"/>
                  </a:cubicBezTo>
                  <a:lnTo>
                    <a:pt x="187" y="180"/>
                  </a:ln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nvGrpSpPr>
            <p:cNvPr id="75" name="组合 74"/>
            <p:cNvGrpSpPr/>
            <p:nvPr/>
          </p:nvGrpSpPr>
          <p:grpSpPr>
            <a:xfrm>
              <a:off x="1117600" y="1969423"/>
              <a:ext cx="2264410" cy="841523"/>
              <a:chOff x="6445250" y="1646843"/>
              <a:chExt cx="2264410" cy="841523"/>
            </a:xfrm>
          </p:grpSpPr>
          <p:sp>
            <p:nvSpPr>
              <p:cNvPr id="76" name="TextBox 168"/>
              <p:cNvSpPr txBox="1"/>
              <p:nvPr/>
            </p:nvSpPr>
            <p:spPr>
              <a:xfrm>
                <a:off x="6638015" y="1903591"/>
                <a:ext cx="2071645" cy="584775"/>
              </a:xfrm>
              <a:prstGeom prst="rect">
                <a:avLst/>
              </a:prstGeom>
              <a:noFill/>
            </p:spPr>
            <p:txBody>
              <a:bodyPr wrap="square" rtlCol="0">
                <a:spAutoFit/>
              </a:bodyPr>
              <a:lstStyle/>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a:t>
                </a:r>
                <a:r>
                  <a:rPr lang="zh-CN" altLang="en-US" sz="800" kern="0" dirty="0" smtClean="0">
                    <a:solidFill>
                      <a:prstClr val="black">
                        <a:lumMod val="50000"/>
                        <a:lumOff val="50000"/>
                      </a:prstClr>
                    </a:solidFill>
                    <a:latin typeface="微软雅黑" panose="020B0503020204020204" pitchFamily="34" charset="-122"/>
                    <a:ea typeface="微软雅黑" panose="020B0503020204020204" pitchFamily="34" charset="-122"/>
                  </a:rPr>
                  <a:t>文本   点击</a:t>
                </a: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添加</a:t>
                </a:r>
                <a:r>
                  <a:rPr lang="zh-CN" altLang="en-US" sz="800" kern="0" dirty="0" smtClean="0">
                    <a:solidFill>
                      <a:prstClr val="black">
                        <a:lumMod val="50000"/>
                        <a:lumOff val="50000"/>
                      </a:prstClr>
                    </a:solidFill>
                    <a:latin typeface="微软雅黑" panose="020B0503020204020204" pitchFamily="34" charset="-122"/>
                    <a:ea typeface="微软雅黑" panose="020B0503020204020204" pitchFamily="34" charset="-122"/>
                  </a:rPr>
                  <a:t>文本</a:t>
                </a:r>
                <a:endParaRPr lang="en-US" altLang="zh-CN" sz="800" kern="0" dirty="0" smtClean="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r>
                  <a:rPr lang="zh-CN" altLang="en-US" sz="800" kern="0" dirty="0">
                    <a:solidFill>
                      <a:prstClr val="black">
                        <a:lumMod val="50000"/>
                        <a:lumOff val="50000"/>
                      </a:prstClr>
                    </a:solidFill>
                    <a:latin typeface="微软雅黑" panose="020B0503020204020204" pitchFamily="34" charset="-122"/>
                    <a:ea typeface="微软雅黑" panose="020B0503020204020204" pitchFamily="34" charset="-122"/>
                  </a:rPr>
                  <a:t>点击添加文本   点击添加文本</a:t>
                </a: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a:p>
                <a:pPr algn="ctr">
                  <a:defRPr/>
                </a:pPr>
                <a:endParaRPr lang="en-US" altLang="zh-CN" sz="800" kern="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7" name="矩形 76"/>
              <p:cNvSpPr/>
              <p:nvPr/>
            </p:nvSpPr>
            <p:spPr>
              <a:xfrm>
                <a:off x="6888341" y="1646843"/>
                <a:ext cx="1620957" cy="259686"/>
              </a:xfrm>
              <a:prstGeom prst="rect">
                <a:avLst/>
              </a:prstGeom>
            </p:spPr>
            <p:txBody>
              <a:bodyPr wrap="none">
                <a:spAutoFit/>
              </a:bodyPr>
              <a:lstStyle/>
              <a:p>
                <a:pPr>
                  <a:lnSpc>
                    <a:spcPts val="1300"/>
                  </a:lnSpc>
                </a:pPr>
                <a:r>
                  <a:rPr lang="zh-CN" altLang="en-US" sz="1400" b="1" dirty="0" smtClean="0">
                    <a:solidFill>
                      <a:srgbClr val="C00000"/>
                    </a:solidFill>
                    <a:latin typeface="Arial" panose="020B0604020202020204" pitchFamily="34" charset="0"/>
                    <a:ea typeface="微软雅黑" panose="020B0503020204020204" pitchFamily="34" charset="-122"/>
                    <a:cs typeface="Arial" panose="020B0604020202020204" pitchFamily="34" charset="0"/>
                  </a:rPr>
                  <a:t>点击增加标题文本</a:t>
                </a:r>
                <a:endParaRPr lang="en-US" altLang="zh-CN" sz="1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8" name="直接连接符 77"/>
              <p:cNvCxnSpPr/>
              <p:nvPr/>
            </p:nvCxnSpPr>
            <p:spPr>
              <a:xfrm>
                <a:off x="6445250" y="1920736"/>
                <a:ext cx="187579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9" name="组合 78"/>
          <p:cNvGrpSpPr/>
          <p:nvPr/>
        </p:nvGrpSpPr>
        <p:grpSpPr>
          <a:xfrm>
            <a:off x="1932683" y="3198094"/>
            <a:ext cx="1204482" cy="259045"/>
            <a:chOff x="1019698" y="2986599"/>
            <a:chExt cx="1204482" cy="259045"/>
          </a:xfrm>
        </p:grpSpPr>
        <p:sp>
          <p:nvSpPr>
            <p:cNvPr id="80" name="Freeform 86"/>
            <p:cNvSpPr/>
            <p:nvPr/>
          </p:nvSpPr>
          <p:spPr bwMode="auto">
            <a:xfrm>
              <a:off x="1019698" y="3040267"/>
              <a:ext cx="115684" cy="115683"/>
            </a:xfrm>
            <a:custGeom>
              <a:avLst/>
              <a:gdLst>
                <a:gd name="T0" fmla="*/ 187 w 187"/>
                <a:gd name="T1" fmla="*/ 180 h 186"/>
                <a:gd name="T2" fmla="*/ 181 w 187"/>
                <a:gd name="T3" fmla="*/ 186 h 186"/>
                <a:gd name="T4" fmla="*/ 3 w 187"/>
                <a:gd name="T5" fmla="*/ 186 h 186"/>
                <a:gd name="T6" fmla="*/ 0 w 187"/>
                <a:gd name="T7" fmla="*/ 186 h 186"/>
                <a:gd name="T8" fmla="*/ 2 w 187"/>
                <a:gd name="T9" fmla="*/ 183 h 186"/>
                <a:gd name="T10" fmla="*/ 184 w 187"/>
                <a:gd name="T11" fmla="*/ 1 h 186"/>
                <a:gd name="T12" fmla="*/ 186 w 187"/>
                <a:gd name="T13" fmla="*/ 0 h 186"/>
                <a:gd name="T14" fmla="*/ 187 w 187"/>
                <a:gd name="T15" fmla="*/ 2 h 186"/>
                <a:gd name="T16" fmla="*/ 187 w 187"/>
                <a:gd name="T1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187" y="180"/>
                  </a:moveTo>
                  <a:cubicBezTo>
                    <a:pt x="187" y="184"/>
                    <a:pt x="184" y="186"/>
                    <a:pt x="181" y="186"/>
                  </a:cubicBezTo>
                  <a:cubicBezTo>
                    <a:pt x="3" y="186"/>
                    <a:pt x="3" y="186"/>
                    <a:pt x="3" y="186"/>
                  </a:cubicBezTo>
                  <a:cubicBezTo>
                    <a:pt x="1" y="186"/>
                    <a:pt x="0" y="186"/>
                    <a:pt x="0" y="186"/>
                  </a:cubicBezTo>
                  <a:cubicBezTo>
                    <a:pt x="0" y="185"/>
                    <a:pt x="1" y="184"/>
                    <a:pt x="2" y="183"/>
                  </a:cubicBezTo>
                  <a:cubicBezTo>
                    <a:pt x="184" y="1"/>
                    <a:pt x="184" y="1"/>
                    <a:pt x="184" y="1"/>
                  </a:cubicBezTo>
                  <a:cubicBezTo>
                    <a:pt x="185" y="0"/>
                    <a:pt x="186" y="0"/>
                    <a:pt x="186" y="0"/>
                  </a:cubicBezTo>
                  <a:cubicBezTo>
                    <a:pt x="187" y="0"/>
                    <a:pt x="187" y="1"/>
                    <a:pt x="187" y="2"/>
                  </a:cubicBezTo>
                  <a:lnTo>
                    <a:pt x="187" y="180"/>
                  </a:lnTo>
                  <a:close/>
                </a:path>
              </a:pathLst>
            </a:custGeom>
            <a:solidFill>
              <a:srgbClr val="F21B56"/>
            </a:solidFill>
            <a:ln>
              <a:noFill/>
            </a:ln>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81" name="矩形 80"/>
            <p:cNvSpPr/>
            <p:nvPr/>
          </p:nvSpPr>
          <p:spPr>
            <a:xfrm>
              <a:off x="1125802" y="2986599"/>
              <a:ext cx="1098378" cy="259045"/>
            </a:xfrm>
            <a:prstGeom prst="rect">
              <a:avLst/>
            </a:prstGeom>
          </p:spPr>
          <p:txBody>
            <a:bodyPr wrap="none">
              <a:spAutoFit/>
            </a:bodyPr>
            <a:lstStyle/>
            <a:p>
              <a:pPr>
                <a:lnSpc>
                  <a:spcPts val="1300"/>
                </a:lnSpc>
              </a:pPr>
              <a:r>
                <a:rPr lang="en-US" altLang="zh-CN" sz="105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Your Text Here</a:t>
              </a:r>
            </a:p>
          </p:txBody>
        </p:sp>
      </p:grpSp>
      <p:grpSp>
        <p:nvGrpSpPr>
          <p:cNvPr id="82" name="组合 81"/>
          <p:cNvGrpSpPr/>
          <p:nvPr/>
        </p:nvGrpSpPr>
        <p:grpSpPr>
          <a:xfrm>
            <a:off x="1932683" y="3463952"/>
            <a:ext cx="1204482" cy="259045"/>
            <a:chOff x="1019698" y="2986599"/>
            <a:chExt cx="1204482" cy="259045"/>
          </a:xfrm>
        </p:grpSpPr>
        <p:sp>
          <p:nvSpPr>
            <p:cNvPr id="83" name="Freeform 86"/>
            <p:cNvSpPr/>
            <p:nvPr/>
          </p:nvSpPr>
          <p:spPr bwMode="auto">
            <a:xfrm>
              <a:off x="1019698" y="3040267"/>
              <a:ext cx="115684" cy="115683"/>
            </a:xfrm>
            <a:custGeom>
              <a:avLst/>
              <a:gdLst>
                <a:gd name="T0" fmla="*/ 187 w 187"/>
                <a:gd name="T1" fmla="*/ 180 h 186"/>
                <a:gd name="T2" fmla="*/ 181 w 187"/>
                <a:gd name="T3" fmla="*/ 186 h 186"/>
                <a:gd name="T4" fmla="*/ 3 w 187"/>
                <a:gd name="T5" fmla="*/ 186 h 186"/>
                <a:gd name="T6" fmla="*/ 0 w 187"/>
                <a:gd name="T7" fmla="*/ 186 h 186"/>
                <a:gd name="T8" fmla="*/ 2 w 187"/>
                <a:gd name="T9" fmla="*/ 183 h 186"/>
                <a:gd name="T10" fmla="*/ 184 w 187"/>
                <a:gd name="T11" fmla="*/ 1 h 186"/>
                <a:gd name="T12" fmla="*/ 186 w 187"/>
                <a:gd name="T13" fmla="*/ 0 h 186"/>
                <a:gd name="T14" fmla="*/ 187 w 187"/>
                <a:gd name="T15" fmla="*/ 2 h 186"/>
                <a:gd name="T16" fmla="*/ 187 w 187"/>
                <a:gd name="T1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187" y="180"/>
                  </a:moveTo>
                  <a:cubicBezTo>
                    <a:pt x="187" y="184"/>
                    <a:pt x="184" y="186"/>
                    <a:pt x="181" y="186"/>
                  </a:cubicBezTo>
                  <a:cubicBezTo>
                    <a:pt x="3" y="186"/>
                    <a:pt x="3" y="186"/>
                    <a:pt x="3" y="186"/>
                  </a:cubicBezTo>
                  <a:cubicBezTo>
                    <a:pt x="1" y="186"/>
                    <a:pt x="0" y="186"/>
                    <a:pt x="0" y="186"/>
                  </a:cubicBezTo>
                  <a:cubicBezTo>
                    <a:pt x="0" y="185"/>
                    <a:pt x="1" y="184"/>
                    <a:pt x="2" y="183"/>
                  </a:cubicBezTo>
                  <a:cubicBezTo>
                    <a:pt x="184" y="1"/>
                    <a:pt x="184" y="1"/>
                    <a:pt x="184" y="1"/>
                  </a:cubicBezTo>
                  <a:cubicBezTo>
                    <a:pt x="185" y="0"/>
                    <a:pt x="186" y="0"/>
                    <a:pt x="186" y="0"/>
                  </a:cubicBezTo>
                  <a:cubicBezTo>
                    <a:pt x="187" y="0"/>
                    <a:pt x="187" y="1"/>
                    <a:pt x="187" y="2"/>
                  </a:cubicBezTo>
                  <a:lnTo>
                    <a:pt x="187" y="18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矩形 83"/>
            <p:cNvSpPr/>
            <p:nvPr/>
          </p:nvSpPr>
          <p:spPr>
            <a:xfrm>
              <a:off x="1125802" y="2986599"/>
              <a:ext cx="1098378" cy="259045"/>
            </a:xfrm>
            <a:prstGeom prst="rect">
              <a:avLst/>
            </a:prstGeom>
          </p:spPr>
          <p:txBody>
            <a:bodyPr wrap="none">
              <a:spAutoFit/>
            </a:bodyPr>
            <a:lstStyle/>
            <a:p>
              <a:pPr>
                <a:lnSpc>
                  <a:spcPts val="1300"/>
                </a:lnSpc>
              </a:pPr>
              <a:r>
                <a:rPr lang="en-US" altLang="zh-CN" sz="105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Your Text Here</a:t>
              </a:r>
            </a:p>
          </p:txBody>
        </p:sp>
      </p:grpSp>
      <p:grpSp>
        <p:nvGrpSpPr>
          <p:cNvPr id="85" name="组合 84"/>
          <p:cNvGrpSpPr/>
          <p:nvPr/>
        </p:nvGrpSpPr>
        <p:grpSpPr>
          <a:xfrm>
            <a:off x="1932683" y="3729810"/>
            <a:ext cx="1204482" cy="259045"/>
            <a:chOff x="1019698" y="2986599"/>
            <a:chExt cx="1204482" cy="259045"/>
          </a:xfrm>
        </p:grpSpPr>
        <p:sp>
          <p:nvSpPr>
            <p:cNvPr id="86" name="Freeform 86"/>
            <p:cNvSpPr/>
            <p:nvPr/>
          </p:nvSpPr>
          <p:spPr bwMode="auto">
            <a:xfrm>
              <a:off x="1019698" y="3040267"/>
              <a:ext cx="115684" cy="115683"/>
            </a:xfrm>
            <a:custGeom>
              <a:avLst/>
              <a:gdLst>
                <a:gd name="T0" fmla="*/ 187 w 187"/>
                <a:gd name="T1" fmla="*/ 180 h 186"/>
                <a:gd name="T2" fmla="*/ 181 w 187"/>
                <a:gd name="T3" fmla="*/ 186 h 186"/>
                <a:gd name="T4" fmla="*/ 3 w 187"/>
                <a:gd name="T5" fmla="*/ 186 h 186"/>
                <a:gd name="T6" fmla="*/ 0 w 187"/>
                <a:gd name="T7" fmla="*/ 186 h 186"/>
                <a:gd name="T8" fmla="*/ 2 w 187"/>
                <a:gd name="T9" fmla="*/ 183 h 186"/>
                <a:gd name="T10" fmla="*/ 184 w 187"/>
                <a:gd name="T11" fmla="*/ 1 h 186"/>
                <a:gd name="T12" fmla="*/ 186 w 187"/>
                <a:gd name="T13" fmla="*/ 0 h 186"/>
                <a:gd name="T14" fmla="*/ 187 w 187"/>
                <a:gd name="T15" fmla="*/ 2 h 186"/>
                <a:gd name="T16" fmla="*/ 187 w 187"/>
                <a:gd name="T17" fmla="*/ 18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187" y="180"/>
                  </a:moveTo>
                  <a:cubicBezTo>
                    <a:pt x="187" y="184"/>
                    <a:pt x="184" y="186"/>
                    <a:pt x="181" y="186"/>
                  </a:cubicBezTo>
                  <a:cubicBezTo>
                    <a:pt x="3" y="186"/>
                    <a:pt x="3" y="186"/>
                    <a:pt x="3" y="186"/>
                  </a:cubicBezTo>
                  <a:cubicBezTo>
                    <a:pt x="1" y="186"/>
                    <a:pt x="0" y="186"/>
                    <a:pt x="0" y="186"/>
                  </a:cubicBezTo>
                  <a:cubicBezTo>
                    <a:pt x="0" y="185"/>
                    <a:pt x="1" y="184"/>
                    <a:pt x="2" y="183"/>
                  </a:cubicBezTo>
                  <a:cubicBezTo>
                    <a:pt x="184" y="1"/>
                    <a:pt x="184" y="1"/>
                    <a:pt x="184" y="1"/>
                  </a:cubicBezTo>
                  <a:cubicBezTo>
                    <a:pt x="185" y="0"/>
                    <a:pt x="186" y="0"/>
                    <a:pt x="186" y="0"/>
                  </a:cubicBezTo>
                  <a:cubicBezTo>
                    <a:pt x="187" y="0"/>
                    <a:pt x="187" y="1"/>
                    <a:pt x="187" y="2"/>
                  </a:cubicBezTo>
                  <a:lnTo>
                    <a:pt x="187" y="18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矩形 86"/>
            <p:cNvSpPr/>
            <p:nvPr/>
          </p:nvSpPr>
          <p:spPr>
            <a:xfrm>
              <a:off x="1125802" y="2986599"/>
              <a:ext cx="1098378" cy="259045"/>
            </a:xfrm>
            <a:prstGeom prst="rect">
              <a:avLst/>
            </a:prstGeom>
          </p:spPr>
          <p:txBody>
            <a:bodyPr wrap="none">
              <a:spAutoFit/>
            </a:bodyPr>
            <a:lstStyle/>
            <a:p>
              <a:pPr>
                <a:lnSpc>
                  <a:spcPts val="1300"/>
                </a:lnSpc>
              </a:pPr>
              <a:r>
                <a:rPr lang="en-US" altLang="zh-CN" sz="105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Your Text Here</a:t>
              </a:r>
            </a:p>
          </p:txBody>
        </p:sp>
      </p:grpSp>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936" y="2799371"/>
            <a:ext cx="1008517" cy="1750529"/>
          </a:xfrm>
          <a:prstGeom prst="rect">
            <a:avLst/>
          </a:prstGeom>
          <a:effectLst>
            <a:reflection blurRad="12700" stA="34000" endPos="42000" dir="5400000" sy="-100000" algn="bl" rotWithShape="0"/>
          </a:effectLst>
        </p:spPr>
      </p:pic>
      <p:grpSp>
        <p:nvGrpSpPr>
          <p:cNvPr id="12" name="组合 11"/>
          <p:cNvGrpSpPr/>
          <p:nvPr/>
        </p:nvGrpSpPr>
        <p:grpSpPr>
          <a:xfrm>
            <a:off x="15240" y="198755"/>
            <a:ext cx="2970421" cy="417830"/>
            <a:chOff x="24" y="313"/>
            <a:chExt cx="4678" cy="658"/>
          </a:xfrm>
        </p:grpSpPr>
        <p:sp>
          <p:nvSpPr>
            <p:cNvPr id="2" name="TextBox 55"/>
            <p:cNvSpPr txBox="1"/>
            <p:nvPr/>
          </p:nvSpPr>
          <p:spPr>
            <a:xfrm>
              <a:off x="986" y="314"/>
              <a:ext cx="3716" cy="657"/>
            </a:xfrm>
            <a:prstGeom prst="rect">
              <a:avLst/>
            </a:prstGeom>
            <a:noFill/>
          </p:spPr>
          <p:txBody>
            <a:bodyPr wrap="square" lIns="93314" tIns="46656" rIns="93314" bIns="46656"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点击此处增加标题</a:t>
              </a:r>
            </a:p>
          </p:txBody>
        </p:sp>
        <p:sp>
          <p:nvSpPr>
            <p:cNvPr id="3" name=" 220"/>
            <p:cNvSpPr/>
            <p:nvPr/>
          </p:nvSpPr>
          <p:spPr>
            <a:xfrm>
              <a:off x="24" y="313"/>
              <a:ext cx="962" cy="658"/>
            </a:xfrm>
            <a:prstGeom prst="homePlat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cxnSp>
        <p:nvCxnSpPr>
          <p:cNvPr id="4" name="直接连接符 3"/>
          <p:cNvCxnSpPr/>
          <p:nvPr/>
        </p:nvCxnSpPr>
        <p:spPr>
          <a:xfrm>
            <a:off x="735965" y="616585"/>
            <a:ext cx="78847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24"/>
          <p:cNvSpPr txBox="1"/>
          <p:nvPr/>
        </p:nvSpPr>
        <p:spPr>
          <a:xfrm>
            <a:off x="7577829" y="242718"/>
            <a:ext cx="906145" cy="417830"/>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r>
              <a:rPr lang="en-US" altLang="zh-CN" sz="2000" cap="all" dirty="0" smtClean="0">
                <a:ln w="0">
                  <a:noFill/>
                </a:ln>
                <a:solidFill>
                  <a:srgbClr val="BC0D19"/>
                </a:solidFill>
                <a:effectLst/>
                <a:latin typeface="微软雅黑" panose="020B0503020204020204" pitchFamily="34" charset="-122"/>
                <a:ea typeface="微软雅黑" panose="020B0503020204020204" pitchFamily="34" charset="-122"/>
              </a:rPr>
              <a:t>LOGO</a:t>
            </a:r>
          </a:p>
        </p:txBody>
      </p:sp>
    </p:spTree>
  </p:cSld>
  <p:clrMapOvr>
    <a:masterClrMapping/>
  </p:clrMapOvr>
  <p:transition spd="slow"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childTnLst>
                                </p:cTn>
                              </p:par>
                              <p:par>
                                <p:cTn id="9" presetID="22" presetClass="entr" presetSubtype="4" fill="hold" grpId="0" nodeType="withEffect">
                                  <p:stCondLst>
                                    <p:cond delay="110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par>
                                <p:cTn id="12" presetID="22" presetClass="entr" presetSubtype="8" fill="hold" nodeType="withEffect">
                                  <p:stCondLst>
                                    <p:cond delay="160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500"/>
                                        <p:tgtEl>
                                          <p:spTgt spid="61"/>
                                        </p:tgtEl>
                                      </p:cBhvr>
                                    </p:animEffect>
                                  </p:childTnLst>
                                </p:cTn>
                              </p:par>
                              <p:par>
                                <p:cTn id="15" presetID="22" presetClass="entr" presetSubtype="4" fill="hold" grpId="0" nodeType="withEffect">
                                  <p:stCondLst>
                                    <p:cond delay="140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par>
                                <p:cTn id="18" presetID="22" presetClass="entr" presetSubtype="8" fill="hold" nodeType="withEffect">
                                  <p:stCondLst>
                                    <p:cond delay="200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par>
                                <p:cTn id="21" presetID="22" presetClass="entr" presetSubtype="4" fill="hold" grpId="0" nodeType="withEffect">
                                  <p:stCondLst>
                                    <p:cond delay="190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00"/>
                                        <p:tgtEl>
                                          <p:spTgt spid="45"/>
                                        </p:tgtEl>
                                      </p:cBhvr>
                                    </p:animEffect>
                                  </p:childTnLst>
                                </p:cTn>
                              </p:par>
                              <p:par>
                                <p:cTn id="24" presetID="22" presetClass="entr" presetSubtype="2" fill="hold" nodeType="withEffect">
                                  <p:stCondLst>
                                    <p:cond delay="2400"/>
                                  </p:stCondLst>
                                  <p:childTnLst>
                                    <p:set>
                                      <p:cBhvr>
                                        <p:cTn id="25" dur="1" fill="hold">
                                          <p:stCondLst>
                                            <p:cond delay="0"/>
                                          </p:stCondLst>
                                        </p:cTn>
                                        <p:tgtEl>
                                          <p:spTgt spid="73"/>
                                        </p:tgtEl>
                                        <p:attrNameLst>
                                          <p:attrName>style.visibility</p:attrName>
                                        </p:attrNameLst>
                                      </p:cBhvr>
                                      <p:to>
                                        <p:strVal val="visible"/>
                                      </p:to>
                                    </p:set>
                                    <p:animEffect transition="in" filter="wipe(right)">
                                      <p:cBhvr>
                                        <p:cTn id="26" dur="500"/>
                                        <p:tgtEl>
                                          <p:spTgt spid="73"/>
                                        </p:tgtEl>
                                      </p:cBhvr>
                                    </p:animEffect>
                                  </p:childTnLst>
                                </p:cTn>
                              </p:par>
                              <p:par>
                                <p:cTn id="27" presetID="47" presetClass="entr" presetSubtype="0" fill="hold" nodeType="withEffect">
                                  <p:stCondLst>
                                    <p:cond delay="290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anim calcmode="lin" valueType="num">
                                      <p:cBhvr>
                                        <p:cTn id="30" dur="500" fill="hold"/>
                                        <p:tgtEl>
                                          <p:spTgt spid="85"/>
                                        </p:tgtEl>
                                        <p:attrNameLst>
                                          <p:attrName>ppt_x</p:attrName>
                                        </p:attrNameLst>
                                      </p:cBhvr>
                                      <p:tavLst>
                                        <p:tav tm="0">
                                          <p:val>
                                            <p:strVal val="#ppt_x"/>
                                          </p:val>
                                        </p:tav>
                                        <p:tav tm="100000">
                                          <p:val>
                                            <p:strVal val="#ppt_x"/>
                                          </p:val>
                                        </p:tav>
                                      </p:tavLst>
                                    </p:anim>
                                    <p:anim calcmode="lin" valueType="num">
                                      <p:cBhvr>
                                        <p:cTn id="31" dur="500" fill="hold"/>
                                        <p:tgtEl>
                                          <p:spTgt spid="8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3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360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anim calcmode="lin" valueType="num">
                                      <p:cBhvr>
                                        <p:cTn id="40" dur="500" fill="hold"/>
                                        <p:tgtEl>
                                          <p:spTgt spid="79"/>
                                        </p:tgtEl>
                                        <p:attrNameLst>
                                          <p:attrName>ppt_x</p:attrName>
                                        </p:attrNameLst>
                                      </p:cBhvr>
                                      <p:tavLst>
                                        <p:tav tm="0">
                                          <p:val>
                                            <p:strVal val="#ppt_x"/>
                                          </p:val>
                                        </p:tav>
                                        <p:tav tm="100000">
                                          <p:val>
                                            <p:strVal val="#ppt_x"/>
                                          </p:val>
                                        </p:tav>
                                      </p:tavLst>
                                    </p:anim>
                                    <p:anim calcmode="lin" valueType="num">
                                      <p:cBhvr>
                                        <p:cTn id="41" dur="500" fill="hold"/>
                                        <p:tgtEl>
                                          <p:spTgt spid="7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CC0099"/>
          </a:solidFill>
        </a:ln>
        <a:scene3d>
          <a:camera prst="perspectiveContrastingRightFacing">
            <a:rot lat="623785" lon="20400000" rev="213211"/>
          </a:camera>
          <a:lightRig rig="freezing" dir="t">
            <a:rot lat="0" lon="0" rev="16200000"/>
          </a:lightRig>
        </a:scene3d>
        <a:sp3d extrusionH="381000" prstMaterial="matte">
          <a:bevelT prst="relaxedInset"/>
          <a:contourClr>
            <a:schemeClr val="tx1"/>
          </a:contourClr>
        </a:sp3d>
      </a:spPr>
      <a:bodyPr wrap="none" lIns="91440" tIns="45720" rIns="91440" bIns="45720">
        <a:spAutoFit/>
        <a:sp3d extrusionH="254000" prstMaterial="matte"/>
      </a:bodyPr>
      <a:lstStyle>
        <a:defPPr algn="ctr">
          <a:defRPr sz="8000" b="1" cap="none" spc="50" dirty="0" smtClean="0">
            <a:ln w="28575">
              <a:solidFill>
                <a:schemeClr val="accent1">
                  <a:shade val="2500"/>
                  <a:alpha val="6500"/>
                </a:schemeClr>
              </a:solidFill>
              <a:prstDash val="solid"/>
            </a:ln>
            <a:solidFill>
              <a:schemeClr val="tx1">
                <a:alpha val="95000"/>
              </a:schemeClr>
            </a:solidFill>
            <a:effectLst>
              <a:outerShdw algn="l" rotWithShape="0">
                <a:prstClr val="black">
                  <a:alpha val="40000"/>
                </a:prstClr>
              </a:outerShdw>
            </a:effectLst>
            <a:latin typeface="黑体" panose="02010600030101010101" pitchFamily="2" charset="-122"/>
            <a:ea typeface="黑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1494</Words>
  <Application>Microsoft Office PowerPoint</Application>
  <PresentationFormat>自定义</PresentationFormat>
  <Paragraphs>327</Paragraphs>
  <Slides>22</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 Unicode MS</vt:lpstr>
      <vt:lpstr>汉仪菱心体简</vt:lpstr>
      <vt:lpstr>经典特黑简</vt:lpstr>
      <vt:lpstr>宋体</vt:lpstr>
      <vt:lpstr>微软雅黑</vt:lpstr>
      <vt:lpstr>Arial</vt:lpstr>
      <vt:lpstr>Bodoni MT Black</vt:lpstr>
      <vt:lpstr>Calibri</vt:lpstr>
      <vt:lpstr>Calibri Light</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china</cp:lastModifiedBy>
  <cp:revision>53</cp:revision>
  <dcterms:created xsi:type="dcterms:W3CDTF">2014-05-02T04:39:00Z</dcterms:created>
  <dcterms:modified xsi:type="dcterms:W3CDTF">2017-06-15T16:58:49Z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